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823" r:id="rId5"/>
    <p:sldId id="1113" r:id="rId6"/>
    <p:sldId id="930" r:id="rId7"/>
    <p:sldId id="925" r:id="rId8"/>
    <p:sldId id="926" r:id="rId9"/>
    <p:sldId id="290" r:id="rId10"/>
    <p:sldId id="291" r:id="rId11"/>
  </p:sldIdLst>
  <p:sldSz cx="12192000" cy="6858000"/>
  <p:notesSz cx="7010400" cy="9223375"/>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76250" indent="1588" algn="l" rtl="0" eaLnBrk="0" fontAlgn="base" hangingPunct="0">
      <a:spcBef>
        <a:spcPct val="0"/>
      </a:spcBef>
      <a:spcAft>
        <a:spcPct val="0"/>
      </a:spcAft>
      <a:defRPr kern="1200">
        <a:solidFill>
          <a:schemeClr val="tx1"/>
        </a:solidFill>
        <a:latin typeface="Arial" charset="0"/>
        <a:ea typeface="+mn-ea"/>
        <a:cs typeface="+mn-cs"/>
      </a:defRPr>
    </a:lvl2pPr>
    <a:lvl3pPr marL="955675" indent="1588" algn="l" rtl="0" eaLnBrk="0" fontAlgn="base" hangingPunct="0">
      <a:spcBef>
        <a:spcPct val="0"/>
      </a:spcBef>
      <a:spcAft>
        <a:spcPct val="0"/>
      </a:spcAft>
      <a:defRPr kern="1200">
        <a:solidFill>
          <a:schemeClr val="tx1"/>
        </a:solidFill>
        <a:latin typeface="Arial" charset="0"/>
        <a:ea typeface="+mn-ea"/>
        <a:cs typeface="+mn-cs"/>
      </a:defRPr>
    </a:lvl3pPr>
    <a:lvl4pPr marL="1435100" indent="1588" algn="l" rtl="0" eaLnBrk="0" fontAlgn="base" hangingPunct="0">
      <a:spcBef>
        <a:spcPct val="0"/>
      </a:spcBef>
      <a:spcAft>
        <a:spcPct val="0"/>
      </a:spcAft>
      <a:defRPr kern="1200">
        <a:solidFill>
          <a:schemeClr val="tx1"/>
        </a:solidFill>
        <a:latin typeface="Arial" charset="0"/>
        <a:ea typeface="+mn-ea"/>
        <a:cs typeface="+mn-cs"/>
      </a:defRPr>
    </a:lvl4pPr>
    <a:lvl5pPr marL="1912938" indent="1588"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50">
          <p15:clr>
            <a:srgbClr val="A4A3A4"/>
          </p15:clr>
        </p15:guide>
        <p15:guide id="2" pos="2166">
          <p15:clr>
            <a:srgbClr val="A4A3A4"/>
          </p15:clr>
        </p15:guide>
        <p15:guide id="3" orient="horz" pos="2905">
          <p15:clr>
            <a:srgbClr val="A4A3A4"/>
          </p15:clr>
        </p15:guide>
        <p15:guide id="4"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erwise Inc" initials="SI"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7B00"/>
    <a:srgbClr val="DDF1FF"/>
    <a:srgbClr val="F3F9FF"/>
    <a:srgbClr val="A3DAFF"/>
    <a:srgbClr val="FFFFD9"/>
    <a:srgbClr val="F2F2E6"/>
    <a:srgbClr val="7D7A00"/>
    <a:srgbClr val="817E00"/>
    <a:srgbClr val="74913B"/>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4AD16A-54CA-4BC5-BBDE-038EA5DF54C9}" v="7" dt="2019-02-28T22:45:36.1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94" autoAdjust="0"/>
    <p:restoredTop sz="95033" autoAdjust="0"/>
  </p:normalViewPr>
  <p:slideViewPr>
    <p:cSldViewPr>
      <p:cViewPr varScale="1">
        <p:scale>
          <a:sx n="85" d="100"/>
          <a:sy n="85" d="100"/>
        </p:scale>
        <p:origin x="756" y="24"/>
      </p:cViewPr>
      <p:guideLst>
        <p:guide orient="horz" pos="2160"/>
        <p:guide pos="3840"/>
      </p:guideLst>
    </p:cSldViewPr>
  </p:slideViewPr>
  <p:outlineViewPr>
    <p:cViewPr>
      <p:scale>
        <a:sx n="33" d="100"/>
        <a:sy n="33" d="100"/>
      </p:scale>
      <p:origin x="0" y="0"/>
    </p:cViewPr>
  </p:outlineViewPr>
  <p:notesTextViewPr>
    <p:cViewPr>
      <p:scale>
        <a:sx n="20" d="100"/>
        <a:sy n="20" d="100"/>
      </p:scale>
      <p:origin x="0" y="0"/>
    </p:cViewPr>
  </p:notesTextViewPr>
  <p:sorterViewPr>
    <p:cViewPr>
      <p:scale>
        <a:sx n="100" d="100"/>
        <a:sy n="100" d="100"/>
      </p:scale>
      <p:origin x="0" y="0"/>
    </p:cViewPr>
  </p:sorterViewPr>
  <p:notesViewPr>
    <p:cSldViewPr>
      <p:cViewPr varScale="1">
        <p:scale>
          <a:sx n="62" d="100"/>
          <a:sy n="62" d="100"/>
        </p:scale>
        <p:origin x="3197" y="58"/>
      </p:cViewPr>
      <p:guideLst>
        <p:guide orient="horz" pos="3150"/>
        <p:guide pos="2166"/>
        <p:guide orient="horz" pos="2905"/>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va Arumugam" userId="0e296c77-7b63-4ef3-b49a-a49ee0493289" providerId="ADAL" clId="{274AD16A-54CA-4BC5-BBDE-038EA5DF54C9}"/>
    <pc:docChg chg="addSld delSld modSld">
      <pc:chgData name="Siva Arumugam" userId="0e296c77-7b63-4ef3-b49a-a49ee0493289" providerId="ADAL" clId="{274AD16A-54CA-4BC5-BBDE-038EA5DF54C9}" dt="2019-02-28T22:45:36.168" v="36"/>
      <pc:docMkLst>
        <pc:docMk/>
      </pc:docMkLst>
      <pc:sldChg chg="modSp">
        <pc:chgData name="Siva Arumugam" userId="0e296c77-7b63-4ef3-b49a-a49ee0493289" providerId="ADAL" clId="{274AD16A-54CA-4BC5-BBDE-038EA5DF54C9}" dt="2019-02-28T22:44:33.713" v="19"/>
        <pc:sldMkLst>
          <pc:docMk/>
          <pc:sldMk cId="2969512112" sldId="823"/>
        </pc:sldMkLst>
        <pc:spChg chg="mod">
          <ac:chgData name="Siva Arumugam" userId="0e296c77-7b63-4ef3-b49a-a49ee0493289" providerId="ADAL" clId="{274AD16A-54CA-4BC5-BBDE-038EA5DF54C9}" dt="2019-02-28T22:44:33.713" v="19"/>
          <ac:spMkLst>
            <pc:docMk/>
            <pc:sldMk cId="2969512112" sldId="823"/>
            <ac:spMk id="11" creationId="{00000000-0000-0000-0000-000000000000}"/>
          </ac:spMkLst>
        </pc:spChg>
      </pc:sldChg>
      <pc:sldChg chg="add">
        <pc:chgData name="Siva Arumugam" userId="0e296c77-7b63-4ef3-b49a-a49ee0493289" providerId="ADAL" clId="{274AD16A-54CA-4BC5-BBDE-038EA5DF54C9}" dt="2019-02-28T22:43:28.577" v="2"/>
        <pc:sldMkLst>
          <pc:docMk/>
          <pc:sldMk cId="3271147140" sldId="925"/>
        </pc:sldMkLst>
      </pc:sldChg>
      <pc:sldChg chg="add">
        <pc:chgData name="Siva Arumugam" userId="0e296c77-7b63-4ef3-b49a-a49ee0493289" providerId="ADAL" clId="{274AD16A-54CA-4BC5-BBDE-038EA5DF54C9}" dt="2019-02-28T22:43:28.577" v="2"/>
        <pc:sldMkLst>
          <pc:docMk/>
          <pc:sldMk cId="2232056585" sldId="926"/>
        </pc:sldMkLst>
      </pc:sldChg>
      <pc:sldChg chg="del">
        <pc:chgData name="Siva Arumugam" userId="0e296c77-7b63-4ef3-b49a-a49ee0493289" providerId="ADAL" clId="{274AD16A-54CA-4BC5-BBDE-038EA5DF54C9}" dt="2019-02-28T22:43:09.482" v="0" actId="2696"/>
        <pc:sldMkLst>
          <pc:docMk/>
          <pc:sldMk cId="308182718" sldId="927"/>
        </pc:sldMkLst>
      </pc:sldChg>
      <pc:sldChg chg="del">
        <pc:chgData name="Siva Arumugam" userId="0e296c77-7b63-4ef3-b49a-a49ee0493289" providerId="ADAL" clId="{274AD16A-54CA-4BC5-BBDE-038EA5DF54C9}" dt="2019-02-28T22:43:10.286" v="1" actId="2696"/>
        <pc:sldMkLst>
          <pc:docMk/>
          <pc:sldMk cId="3577171124" sldId="928"/>
        </pc:sldMkLst>
      </pc:sldChg>
      <pc:sldChg chg="modSp">
        <pc:chgData name="Siva Arumugam" userId="0e296c77-7b63-4ef3-b49a-a49ee0493289" providerId="ADAL" clId="{274AD16A-54CA-4BC5-BBDE-038EA5DF54C9}" dt="2019-02-28T22:45:36.168" v="36"/>
        <pc:sldMkLst>
          <pc:docMk/>
          <pc:sldMk cId="3484711531" sldId="1113"/>
        </pc:sldMkLst>
        <pc:spChg chg="mod">
          <ac:chgData name="Siva Arumugam" userId="0e296c77-7b63-4ef3-b49a-a49ee0493289" providerId="ADAL" clId="{274AD16A-54CA-4BC5-BBDE-038EA5DF54C9}" dt="2019-02-28T22:45:36.168" v="36"/>
          <ac:spMkLst>
            <pc:docMk/>
            <pc:sldMk cId="3484711531" sldId="1113"/>
            <ac:spMk id="12" creationId="{EF3763D7-E162-4873-A59B-4FC642837CB4}"/>
          </ac:spMkLst>
        </pc:spChg>
      </pc:sldChg>
    </pc:docChg>
  </pc:docChgLst>
  <pc:docChgLst>
    <pc:chgData name="Siva Arumugam" userId="0e296c77-7b63-4ef3-b49a-a49ee0493289" providerId="ADAL" clId="{52ED14A6-AB65-4A8C-BDE3-5C59982BB96F}"/>
    <pc:docChg chg="custSel addSld delSld modSld">
      <pc:chgData name="Siva Arumugam" userId="0e296c77-7b63-4ef3-b49a-a49ee0493289" providerId="ADAL" clId="{52ED14A6-AB65-4A8C-BDE3-5C59982BB96F}" dt="2019-02-25T05:42:55.151" v="58" actId="20577"/>
      <pc:docMkLst>
        <pc:docMk/>
      </pc:docMkLst>
      <pc:sldChg chg="modSp">
        <pc:chgData name="Siva Arumugam" userId="0e296c77-7b63-4ef3-b49a-a49ee0493289" providerId="ADAL" clId="{52ED14A6-AB65-4A8C-BDE3-5C59982BB96F}" dt="2019-02-25T05:37:57.661" v="47"/>
        <pc:sldMkLst>
          <pc:docMk/>
          <pc:sldMk cId="2969512112" sldId="823"/>
        </pc:sldMkLst>
        <pc:spChg chg="mod">
          <ac:chgData name="Siva Arumugam" userId="0e296c77-7b63-4ef3-b49a-a49ee0493289" providerId="ADAL" clId="{52ED14A6-AB65-4A8C-BDE3-5C59982BB96F}" dt="2019-02-25T05:37:57.661" v="47"/>
          <ac:spMkLst>
            <pc:docMk/>
            <pc:sldMk cId="2969512112" sldId="823"/>
            <ac:spMk id="11" creationId="{00000000-0000-0000-0000-000000000000}"/>
          </ac:spMkLst>
        </pc:spChg>
      </pc:sldChg>
      <pc:sldChg chg="modSp add">
        <pc:chgData name="Siva Arumugam" userId="0e296c77-7b63-4ef3-b49a-a49ee0493289" providerId="ADAL" clId="{52ED14A6-AB65-4A8C-BDE3-5C59982BB96F}" dt="2019-02-25T05:42:55.151" v="58" actId="20577"/>
        <pc:sldMkLst>
          <pc:docMk/>
          <pc:sldMk cId="3484711531" sldId="1113"/>
        </pc:sldMkLst>
        <pc:spChg chg="mod">
          <ac:chgData name="Siva Arumugam" userId="0e296c77-7b63-4ef3-b49a-a49ee0493289" providerId="ADAL" clId="{52ED14A6-AB65-4A8C-BDE3-5C59982BB96F}" dt="2019-02-25T05:42:55.151" v="58" actId="20577"/>
          <ac:spMkLst>
            <pc:docMk/>
            <pc:sldMk cId="3484711531" sldId="1113"/>
            <ac:spMk id="12" creationId="{EF3763D7-E162-4873-A59B-4FC642837CB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7517" cy="461169"/>
          </a:xfrm>
          <a:prstGeom prst="rect">
            <a:avLst/>
          </a:prstGeom>
        </p:spPr>
        <p:txBody>
          <a:bodyPr vert="horz" lIns="87517" tIns="43759" rIns="87517" bIns="43759" rtlCol="0"/>
          <a:lstStyle>
            <a:lvl1pPr algn="l" eaLnBrk="1" fontAlgn="auto" hangingPunct="1">
              <a:spcBef>
                <a:spcPts val="0"/>
              </a:spcBef>
              <a:spcAft>
                <a:spcPts val="0"/>
              </a:spcAft>
              <a:defRPr sz="1100">
                <a:latin typeface="+mn-lt"/>
              </a:defRPr>
            </a:lvl1pPr>
          </a:lstStyle>
          <a:p>
            <a:pPr>
              <a:defRPr/>
            </a:pPr>
            <a:endParaRPr lang="en-US" dirty="0"/>
          </a:p>
        </p:txBody>
      </p:sp>
      <p:sp>
        <p:nvSpPr>
          <p:cNvPr id="3" name="Date Placeholder 2"/>
          <p:cNvSpPr>
            <a:spLocks noGrp="1"/>
          </p:cNvSpPr>
          <p:nvPr>
            <p:ph type="dt" sz="quarter" idx="1"/>
          </p:nvPr>
        </p:nvSpPr>
        <p:spPr>
          <a:xfrm>
            <a:off x="3971265" y="1"/>
            <a:ext cx="3037517" cy="461169"/>
          </a:xfrm>
          <a:prstGeom prst="rect">
            <a:avLst/>
          </a:prstGeom>
        </p:spPr>
        <p:txBody>
          <a:bodyPr vert="horz" lIns="87517" tIns="43759" rIns="87517" bIns="43759" rtlCol="0"/>
          <a:lstStyle>
            <a:lvl1pPr algn="r" eaLnBrk="1" fontAlgn="auto" hangingPunct="1">
              <a:spcBef>
                <a:spcPts val="0"/>
              </a:spcBef>
              <a:spcAft>
                <a:spcPts val="0"/>
              </a:spcAft>
              <a:defRPr sz="1100">
                <a:latin typeface="+mn-lt"/>
              </a:defRPr>
            </a:lvl1pPr>
          </a:lstStyle>
          <a:p>
            <a:pPr>
              <a:defRPr/>
            </a:pPr>
            <a:fld id="{79E9A910-75AF-944C-B363-148738DF8533}" type="datetimeFigureOut">
              <a:rPr lang="en-US"/>
              <a:pPr>
                <a:defRPr/>
              </a:pPr>
              <a:t>2/28/2019</a:t>
            </a:fld>
            <a:endParaRPr lang="en-US" dirty="0"/>
          </a:p>
        </p:txBody>
      </p:sp>
      <p:sp>
        <p:nvSpPr>
          <p:cNvPr id="4" name="Footer Placeholder 3"/>
          <p:cNvSpPr>
            <a:spLocks noGrp="1"/>
          </p:cNvSpPr>
          <p:nvPr>
            <p:ph type="ftr" sz="quarter" idx="2"/>
          </p:nvPr>
        </p:nvSpPr>
        <p:spPr>
          <a:xfrm>
            <a:off x="0" y="8760743"/>
            <a:ext cx="3037517" cy="461169"/>
          </a:xfrm>
          <a:prstGeom prst="rect">
            <a:avLst/>
          </a:prstGeom>
        </p:spPr>
        <p:txBody>
          <a:bodyPr vert="horz" lIns="87517" tIns="43759" rIns="87517" bIns="43759" rtlCol="0" anchor="b"/>
          <a:lstStyle>
            <a:lvl1pPr algn="l" eaLnBrk="1" fontAlgn="auto" hangingPunct="1">
              <a:spcBef>
                <a:spcPts val="0"/>
              </a:spcBef>
              <a:spcAft>
                <a:spcPts val="0"/>
              </a:spcAft>
              <a:defRPr sz="1100">
                <a:latin typeface="+mn-lt"/>
              </a:defRPr>
            </a:lvl1pPr>
          </a:lstStyle>
          <a:p>
            <a:pPr>
              <a:defRPr/>
            </a:pPr>
            <a:r>
              <a:rPr lang="en-US" dirty="0"/>
              <a:t>Copyright © 2012-2013 Steerwise Inc. All Rights Reserved.</a:t>
            </a:r>
          </a:p>
        </p:txBody>
      </p:sp>
      <p:sp>
        <p:nvSpPr>
          <p:cNvPr id="5" name="Slide Number Placeholder 4"/>
          <p:cNvSpPr>
            <a:spLocks noGrp="1"/>
          </p:cNvSpPr>
          <p:nvPr>
            <p:ph type="sldNum" sz="quarter" idx="3"/>
          </p:nvPr>
        </p:nvSpPr>
        <p:spPr>
          <a:xfrm>
            <a:off x="3971265" y="8760743"/>
            <a:ext cx="3037517" cy="461169"/>
          </a:xfrm>
          <a:prstGeom prst="rect">
            <a:avLst/>
          </a:prstGeom>
        </p:spPr>
        <p:txBody>
          <a:bodyPr vert="horz" wrap="square" lIns="87517" tIns="43759" rIns="87517" bIns="43759" numCol="1" anchor="b" anchorCtr="0" compatLnSpc="1">
            <a:prstTxWarp prst="textNoShape">
              <a:avLst/>
            </a:prstTxWarp>
          </a:bodyPr>
          <a:lstStyle>
            <a:lvl1pPr algn="r" eaLnBrk="1" hangingPunct="1">
              <a:defRPr sz="1100">
                <a:latin typeface="Calibri" charset="0"/>
              </a:defRPr>
            </a:lvl1pPr>
          </a:lstStyle>
          <a:p>
            <a:fld id="{3E581334-EAA8-1346-95CF-82CACA39E11F}" type="slidenum">
              <a:rPr lang="en-US" altLang="en-US"/>
              <a:pPr/>
              <a:t>‹#›</a:t>
            </a:fld>
            <a:endParaRPr lang="en-US" altLang="en-US" dirty="0"/>
          </a:p>
        </p:txBody>
      </p:sp>
    </p:spTree>
    <p:extLst>
      <p:ext uri="{BB962C8B-B14F-4D97-AF65-F5344CB8AC3E}">
        <p14:creationId xmlns:p14="http://schemas.microsoft.com/office/powerpoint/2010/main" val="900218978"/>
      </p:ext>
    </p:extLst>
  </p:cSld>
  <p:clrMap bg1="lt1" tx1="dk1" bg2="lt2" tx2="dk2" accent1="accent1" accent2="accent2" accent3="accent3" accent4="accent4" accent5="accent5" accent6="accent6" hlink="hlink" folHlink="folHlink"/>
  <p:hf hdr="0" dt="0"/>
</p:handoutMaster>
</file>

<file path=ppt/media/hdphoto1.wdp>
</file>

<file path=ppt/media/image1.png>
</file>

<file path=ppt/media/image2.jpeg>
</file>

<file path=ppt/media/image3.png>
</file>

<file path=ppt/media/image4.jpeg>
</file>

<file path=ppt/media/image5.jpe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7517" cy="461169"/>
          </a:xfrm>
          <a:prstGeom prst="rect">
            <a:avLst/>
          </a:prstGeom>
        </p:spPr>
        <p:txBody>
          <a:bodyPr vert="horz" lIns="87517" tIns="43759" rIns="87517" bIns="43759" rtlCol="0"/>
          <a:lstStyle>
            <a:lvl1pPr algn="l" eaLnBrk="1" fontAlgn="auto" hangingPunct="1">
              <a:spcBef>
                <a:spcPts val="0"/>
              </a:spcBef>
              <a:spcAft>
                <a:spcPts val="0"/>
              </a:spcAft>
              <a:defRPr sz="1100">
                <a:latin typeface="+mn-lt"/>
              </a:defRPr>
            </a:lvl1pPr>
          </a:lstStyle>
          <a:p>
            <a:pPr>
              <a:defRPr/>
            </a:pPr>
            <a:endParaRPr lang="en-US" dirty="0"/>
          </a:p>
        </p:txBody>
      </p:sp>
      <p:sp>
        <p:nvSpPr>
          <p:cNvPr id="3" name="Date Placeholder 2"/>
          <p:cNvSpPr>
            <a:spLocks noGrp="1"/>
          </p:cNvSpPr>
          <p:nvPr>
            <p:ph type="dt" idx="1"/>
          </p:nvPr>
        </p:nvSpPr>
        <p:spPr>
          <a:xfrm>
            <a:off x="3971265" y="1"/>
            <a:ext cx="3037517" cy="461169"/>
          </a:xfrm>
          <a:prstGeom prst="rect">
            <a:avLst/>
          </a:prstGeom>
        </p:spPr>
        <p:txBody>
          <a:bodyPr vert="horz" lIns="87517" tIns="43759" rIns="87517" bIns="43759" rtlCol="0"/>
          <a:lstStyle>
            <a:lvl1pPr algn="r" eaLnBrk="1" fontAlgn="auto" hangingPunct="1">
              <a:spcBef>
                <a:spcPts val="0"/>
              </a:spcBef>
              <a:spcAft>
                <a:spcPts val="0"/>
              </a:spcAft>
              <a:defRPr sz="1100">
                <a:latin typeface="+mn-lt"/>
              </a:defRPr>
            </a:lvl1pPr>
          </a:lstStyle>
          <a:p>
            <a:pPr>
              <a:defRPr/>
            </a:pPr>
            <a:fld id="{1F557713-2584-2E4E-8B56-1535F9954B96}" type="datetimeFigureOut">
              <a:rPr lang="en-US"/>
              <a:pPr>
                <a:defRPr/>
              </a:pPr>
              <a:t>2/28/2019</a:t>
            </a:fld>
            <a:endParaRPr lang="en-US" dirty="0"/>
          </a:p>
        </p:txBody>
      </p:sp>
      <p:sp>
        <p:nvSpPr>
          <p:cNvPr id="4" name="Slide Image Placeholder 3"/>
          <p:cNvSpPr>
            <a:spLocks noGrp="1" noRot="1" noChangeAspect="1"/>
          </p:cNvSpPr>
          <p:nvPr>
            <p:ph type="sldImg" idx="2"/>
          </p:nvPr>
        </p:nvSpPr>
        <p:spPr>
          <a:xfrm>
            <a:off x="434975" y="695325"/>
            <a:ext cx="6140450" cy="3454400"/>
          </a:xfrm>
          <a:prstGeom prst="rect">
            <a:avLst/>
          </a:prstGeom>
          <a:noFill/>
          <a:ln w="12700">
            <a:solidFill>
              <a:prstClr val="black"/>
            </a:solidFill>
          </a:ln>
        </p:spPr>
        <p:txBody>
          <a:bodyPr vert="horz" lIns="87517" tIns="43759" rIns="87517" bIns="43759" rtlCol="0" anchor="ctr"/>
          <a:lstStyle/>
          <a:p>
            <a:pPr lvl="0"/>
            <a:endParaRPr lang="en-US" noProof="0" dirty="0"/>
          </a:p>
        </p:txBody>
      </p:sp>
      <p:sp>
        <p:nvSpPr>
          <p:cNvPr id="5" name="Notes Placeholder 4"/>
          <p:cNvSpPr>
            <a:spLocks noGrp="1"/>
          </p:cNvSpPr>
          <p:nvPr>
            <p:ph type="body" sz="quarter" idx="3"/>
          </p:nvPr>
        </p:nvSpPr>
        <p:spPr>
          <a:xfrm>
            <a:off x="700718" y="4381834"/>
            <a:ext cx="5608967" cy="4150519"/>
          </a:xfrm>
          <a:prstGeom prst="rect">
            <a:avLst/>
          </a:prstGeom>
        </p:spPr>
        <p:txBody>
          <a:bodyPr vert="horz" lIns="87517" tIns="43759" rIns="87517" bIns="43759"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60743"/>
            <a:ext cx="3037517" cy="461169"/>
          </a:xfrm>
          <a:prstGeom prst="rect">
            <a:avLst/>
          </a:prstGeom>
        </p:spPr>
        <p:txBody>
          <a:bodyPr vert="horz" lIns="87517" tIns="43759" rIns="87517" bIns="43759" rtlCol="0" anchor="b"/>
          <a:lstStyle>
            <a:lvl1pPr algn="l" eaLnBrk="1" fontAlgn="auto" hangingPunct="1">
              <a:spcBef>
                <a:spcPts val="0"/>
              </a:spcBef>
              <a:spcAft>
                <a:spcPts val="0"/>
              </a:spcAft>
              <a:defRPr sz="1100">
                <a:latin typeface="+mn-lt"/>
              </a:defRPr>
            </a:lvl1pPr>
          </a:lstStyle>
          <a:p>
            <a:pPr>
              <a:defRPr/>
            </a:pPr>
            <a:r>
              <a:rPr lang="en-US" dirty="0"/>
              <a:t>Copyright © 2012-2013 Steerwise Inc. All Rights Reserved.</a:t>
            </a:r>
          </a:p>
        </p:txBody>
      </p:sp>
      <p:sp>
        <p:nvSpPr>
          <p:cNvPr id="7" name="Slide Number Placeholder 6"/>
          <p:cNvSpPr>
            <a:spLocks noGrp="1"/>
          </p:cNvSpPr>
          <p:nvPr>
            <p:ph type="sldNum" sz="quarter" idx="5"/>
          </p:nvPr>
        </p:nvSpPr>
        <p:spPr>
          <a:xfrm>
            <a:off x="3971265" y="8760743"/>
            <a:ext cx="3037517" cy="461169"/>
          </a:xfrm>
          <a:prstGeom prst="rect">
            <a:avLst/>
          </a:prstGeom>
        </p:spPr>
        <p:txBody>
          <a:bodyPr vert="horz" wrap="square" lIns="87517" tIns="43759" rIns="87517" bIns="43759" numCol="1" anchor="b" anchorCtr="0" compatLnSpc="1">
            <a:prstTxWarp prst="textNoShape">
              <a:avLst/>
            </a:prstTxWarp>
          </a:bodyPr>
          <a:lstStyle>
            <a:lvl1pPr algn="r" eaLnBrk="1" hangingPunct="1">
              <a:defRPr sz="1100">
                <a:latin typeface="Calibri" charset="0"/>
              </a:defRPr>
            </a:lvl1pPr>
          </a:lstStyle>
          <a:p>
            <a:fld id="{21BB5602-1606-3E44-8161-9BB1E092D49B}" type="slidenum">
              <a:rPr lang="en-US" altLang="en-US"/>
              <a:pPr/>
              <a:t>‹#›</a:t>
            </a:fld>
            <a:endParaRPr lang="en-US" altLang="en-US" dirty="0"/>
          </a:p>
        </p:txBody>
      </p:sp>
    </p:spTree>
    <p:extLst>
      <p:ext uri="{BB962C8B-B14F-4D97-AF65-F5344CB8AC3E}">
        <p14:creationId xmlns:p14="http://schemas.microsoft.com/office/powerpoint/2010/main" val="93839068"/>
      </p:ext>
    </p:extLst>
  </p:cSld>
  <p:clrMap bg1="lt1" tx1="dk1" bg2="lt2" tx2="dk2" accent1="accent1" accent2="accent2" accent3="accent3" accent4="accent4" accent5="accent5" accent6="accent6" hlink="hlink" folHlink="folHlink"/>
  <p:hf hdr="0" dt="0"/>
  <p:notesStyle>
    <a:lvl1pPr algn="l" defTabSz="955675" rtl="0" eaLnBrk="0" fontAlgn="base" hangingPunct="0">
      <a:spcBef>
        <a:spcPct val="30000"/>
      </a:spcBef>
      <a:spcAft>
        <a:spcPct val="0"/>
      </a:spcAft>
      <a:defRPr sz="1300" kern="1200">
        <a:solidFill>
          <a:schemeClr val="tx1"/>
        </a:solidFill>
        <a:latin typeface="+mn-lt"/>
        <a:ea typeface="+mn-ea"/>
        <a:cs typeface="+mn-cs"/>
      </a:defRPr>
    </a:lvl1pPr>
    <a:lvl2pPr marL="476250" algn="l" defTabSz="955675" rtl="0" eaLnBrk="0" fontAlgn="base" hangingPunct="0">
      <a:spcBef>
        <a:spcPct val="30000"/>
      </a:spcBef>
      <a:spcAft>
        <a:spcPct val="0"/>
      </a:spcAft>
      <a:defRPr sz="1300" kern="1200">
        <a:solidFill>
          <a:schemeClr val="tx1"/>
        </a:solidFill>
        <a:latin typeface="+mn-lt"/>
        <a:ea typeface="+mn-ea"/>
        <a:cs typeface="+mn-cs"/>
      </a:defRPr>
    </a:lvl2pPr>
    <a:lvl3pPr marL="955675" algn="l" defTabSz="955675" rtl="0" eaLnBrk="0" fontAlgn="base" hangingPunct="0">
      <a:spcBef>
        <a:spcPct val="30000"/>
      </a:spcBef>
      <a:spcAft>
        <a:spcPct val="0"/>
      </a:spcAft>
      <a:defRPr sz="1300" kern="1200">
        <a:solidFill>
          <a:schemeClr val="tx1"/>
        </a:solidFill>
        <a:latin typeface="+mn-lt"/>
        <a:ea typeface="+mn-ea"/>
        <a:cs typeface="+mn-cs"/>
      </a:defRPr>
    </a:lvl3pPr>
    <a:lvl4pPr marL="1435100" algn="l" defTabSz="955675" rtl="0" eaLnBrk="0" fontAlgn="base" hangingPunct="0">
      <a:spcBef>
        <a:spcPct val="30000"/>
      </a:spcBef>
      <a:spcAft>
        <a:spcPct val="0"/>
      </a:spcAft>
      <a:defRPr sz="1300" kern="1200">
        <a:solidFill>
          <a:schemeClr val="tx1"/>
        </a:solidFill>
        <a:latin typeface="+mn-lt"/>
        <a:ea typeface="+mn-ea"/>
        <a:cs typeface="+mn-cs"/>
      </a:defRPr>
    </a:lvl4pPr>
    <a:lvl5pPr marL="1912938" algn="l" defTabSz="955675" rtl="0" eaLnBrk="0" fontAlgn="base" hangingPunct="0">
      <a:spcBef>
        <a:spcPct val="30000"/>
      </a:spcBef>
      <a:spcAft>
        <a:spcPct val="0"/>
      </a:spcAft>
      <a:defRPr sz="1300" kern="1200">
        <a:solidFill>
          <a:schemeClr val="tx1"/>
        </a:solidFill>
        <a:latin typeface="+mn-lt"/>
        <a:ea typeface="+mn-ea"/>
        <a:cs typeface="+mn-cs"/>
      </a:defRPr>
    </a:lvl5pPr>
    <a:lvl6pPr marL="2394675" algn="l" defTabSz="957870" rtl="0" eaLnBrk="1" latinLnBrk="0" hangingPunct="1">
      <a:defRPr sz="1300" kern="1200">
        <a:solidFill>
          <a:schemeClr val="tx1"/>
        </a:solidFill>
        <a:latin typeface="+mn-lt"/>
        <a:ea typeface="+mn-ea"/>
        <a:cs typeface="+mn-cs"/>
      </a:defRPr>
    </a:lvl6pPr>
    <a:lvl7pPr marL="2873610" algn="l" defTabSz="957870" rtl="0" eaLnBrk="1" latinLnBrk="0" hangingPunct="1">
      <a:defRPr sz="1300" kern="1200">
        <a:solidFill>
          <a:schemeClr val="tx1"/>
        </a:solidFill>
        <a:latin typeface="+mn-lt"/>
        <a:ea typeface="+mn-ea"/>
        <a:cs typeface="+mn-cs"/>
      </a:defRPr>
    </a:lvl7pPr>
    <a:lvl8pPr marL="3352545" algn="l" defTabSz="957870" rtl="0" eaLnBrk="1" latinLnBrk="0" hangingPunct="1">
      <a:defRPr sz="1300" kern="1200">
        <a:solidFill>
          <a:schemeClr val="tx1"/>
        </a:solidFill>
        <a:latin typeface="+mn-lt"/>
        <a:ea typeface="+mn-ea"/>
        <a:cs typeface="+mn-cs"/>
      </a:defRPr>
    </a:lvl8pPr>
    <a:lvl9pPr marL="3831480" algn="l" defTabSz="95787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xfrm>
            <a:off x="384175" y="688975"/>
            <a:ext cx="6089650" cy="34258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16387" name="Footer Placeholder 3"/>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r>
              <a:rPr lang="en-US" dirty="0"/>
              <a:t>Copyright © 2012-2013 Steerwise Inc. All Rights Reserved.</a:t>
            </a:r>
          </a:p>
        </p:txBody>
      </p:sp>
      <p:sp>
        <p:nvSpPr>
          <p:cNvPr id="819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7ED61DD-51BD-4A6D-B9FB-67FC6B85CD9F}" type="slidenum">
              <a:rPr lang="en-US" altLang="en-US" smtClean="0"/>
              <a:pPr/>
              <a:t>1</a:t>
            </a:fld>
            <a:endParaRPr lang="en-US" altLang="en-US" dirty="0"/>
          </a:p>
        </p:txBody>
      </p:sp>
    </p:spTree>
    <p:extLst>
      <p:ext uri="{BB962C8B-B14F-4D97-AF65-F5344CB8AC3E}">
        <p14:creationId xmlns:p14="http://schemas.microsoft.com/office/powerpoint/2010/main" val="2617677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xfrm>
            <a:off x="384175" y="688975"/>
            <a:ext cx="6089650" cy="34258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16387" name="Footer Placeholder 3"/>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r>
              <a:rPr lang="en-US" dirty="0"/>
              <a:t>Copyright © 2012-2013 Steerwise Inc. All Rights Reserved.</a:t>
            </a:r>
          </a:p>
        </p:txBody>
      </p:sp>
      <p:sp>
        <p:nvSpPr>
          <p:cNvPr id="819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7ED61DD-51BD-4A6D-B9FB-67FC6B85CD9F}" type="slidenum">
              <a:rPr lang="en-US" altLang="en-US" smtClean="0"/>
              <a:pPr/>
              <a:t>2</a:t>
            </a:fld>
            <a:endParaRPr lang="en-US" altLang="en-US" dirty="0"/>
          </a:p>
        </p:txBody>
      </p:sp>
    </p:spTree>
    <p:extLst>
      <p:ext uri="{BB962C8B-B14F-4D97-AF65-F5344CB8AC3E}">
        <p14:creationId xmlns:p14="http://schemas.microsoft.com/office/powerpoint/2010/main" val="2217971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16387" name="Footer Placeholder 3"/>
          <p:cNvSpPr>
            <a:spLocks noGrp="1"/>
          </p:cNvSpPr>
          <p:nvPr>
            <p:ph type="ftr" sz="quarter" idx="4"/>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r>
              <a:rPr lang="en-US" dirty="0"/>
              <a:t>Copyright © 2012-2013 Steerwise Inc. All Rights Reserved.</a:t>
            </a:r>
          </a:p>
        </p:txBody>
      </p:sp>
      <p:sp>
        <p:nvSpPr>
          <p:cNvPr id="103429"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7012E2B-7B82-45A6-9A5B-D222A7D0CD2C}" type="slidenum">
              <a:rPr lang="en-US" altLang="en-US" smtClean="0"/>
              <a:pPr/>
              <a:t>6</a:t>
            </a:fld>
            <a:endParaRPr lang="en-US" altLang="en-US" dirty="0"/>
          </a:p>
        </p:txBody>
      </p:sp>
    </p:spTree>
    <p:extLst>
      <p:ext uri="{BB962C8B-B14F-4D97-AF65-F5344CB8AC3E}">
        <p14:creationId xmlns:p14="http://schemas.microsoft.com/office/powerpoint/2010/main" val="742907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Slide Number Placeholder 5"/>
          <p:cNvSpPr>
            <a:spLocks noGrp="1"/>
          </p:cNvSpPr>
          <p:nvPr>
            <p:ph type="sldNum" sz="quarter" idx="4"/>
          </p:nvPr>
        </p:nvSpPr>
        <p:spPr>
          <a:xfrm>
            <a:off x="11430000" y="6630988"/>
            <a:ext cx="647700" cy="227012"/>
          </a:xfrm>
          <a:prstGeom prst="rect">
            <a:avLst/>
          </a:prstGeom>
        </p:spPr>
        <p:txBody>
          <a:bodyPr lIns="91440" tIns="91440" rIns="91440" bIns="91440" anchor="ctr" anchorCtr="0"/>
          <a:lstStyle>
            <a:lvl1pPr algn="ctr">
              <a:defRPr sz="900">
                <a:latin typeface="+mj-lt"/>
              </a:defRPr>
            </a:lvl1pPr>
          </a:lstStyle>
          <a:p>
            <a:fld id="{EF8F64E1-8DCB-A44D-B480-8EAB705BC498}" type="slidenum">
              <a:rPr lang="en-US" altLang="en-US" smtClean="0"/>
              <a:pPr/>
              <a:t>‹#›</a:t>
            </a:fld>
            <a:endParaRPr lang="en-US" altLang="en-US" dirty="0"/>
          </a:p>
        </p:txBody>
      </p:sp>
      <p:sp>
        <p:nvSpPr>
          <p:cNvPr id="10" name="Title 1"/>
          <p:cNvSpPr>
            <a:spLocks noGrp="1"/>
          </p:cNvSpPr>
          <p:nvPr>
            <p:ph type="title" hasCustomPrompt="1"/>
          </p:nvPr>
        </p:nvSpPr>
        <p:spPr>
          <a:xfrm>
            <a:off x="0" y="144621"/>
            <a:ext cx="12186136" cy="443340"/>
          </a:xfrm>
          <a:prstGeom prst="rect">
            <a:avLst/>
          </a:prstGeom>
          <a:noFill/>
        </p:spPr>
        <p:txBody>
          <a:bodyPr lIns="365760" tIns="182880" rIns="365760" bIns="182880" anchor="ctr" anchorCtr="0"/>
          <a:lstStyle>
            <a:lvl1pPr>
              <a:defRPr sz="2400">
                <a:solidFill>
                  <a:schemeClr val="accent2">
                    <a:lumMod val="50000"/>
                  </a:schemeClr>
                </a:solidFill>
                <a:latin typeface="+mj-lt"/>
              </a:defRPr>
            </a:lvl1pPr>
          </a:lstStyle>
          <a:p>
            <a:pPr algn="just"/>
            <a:r>
              <a:rPr lang="en-US" dirty="0">
                <a:solidFill>
                  <a:schemeClr val="tx1">
                    <a:lumMod val="65000"/>
                    <a:lumOff val="35000"/>
                  </a:schemeClr>
                </a:solidFill>
              </a:rPr>
              <a:t>Click to edit Master title style: </a:t>
            </a:r>
            <a:r>
              <a:rPr lang="en-US" dirty="0">
                <a:solidFill>
                  <a:schemeClr val="tx1">
                    <a:lumMod val="50000"/>
                    <a:lumOff val="50000"/>
                  </a:schemeClr>
                </a:solidFill>
              </a:rPr>
              <a:t>Subtitle</a:t>
            </a:r>
          </a:p>
        </p:txBody>
      </p:sp>
      <p:sp>
        <p:nvSpPr>
          <p:cNvPr id="11" name="Content Placeholder 2"/>
          <p:cNvSpPr>
            <a:spLocks noGrp="1"/>
          </p:cNvSpPr>
          <p:nvPr>
            <p:ph idx="1"/>
          </p:nvPr>
        </p:nvSpPr>
        <p:spPr>
          <a:xfrm>
            <a:off x="0" y="761999"/>
            <a:ext cx="12180276" cy="5778927"/>
          </a:xfrm>
          <a:prstGeom prst="rect">
            <a:avLst/>
          </a:prstGeom>
          <a:noFill/>
        </p:spPr>
        <p:txBody>
          <a:bodyPr lIns="365760" tIns="182880" rIns="365760" bIns="182880" anchor="t" anchorCtr="0"/>
          <a:lstStyle>
            <a:lvl1pPr>
              <a:spcBef>
                <a:spcPts val="600"/>
              </a:spcBef>
              <a:spcAft>
                <a:spcPts val="600"/>
              </a:spcAft>
              <a:buClr>
                <a:schemeClr val="tx1">
                  <a:lumMod val="65000"/>
                  <a:lumOff val="35000"/>
                </a:schemeClr>
              </a:buClr>
              <a:buSzPct val="110000"/>
              <a:defRPr sz="2000" baseline="0">
                <a:solidFill>
                  <a:schemeClr val="tx1">
                    <a:lumMod val="65000"/>
                    <a:lumOff val="35000"/>
                  </a:schemeClr>
                </a:solidFill>
              </a:defRPr>
            </a:lvl1pPr>
            <a:lvl2pPr>
              <a:spcBef>
                <a:spcPts val="600"/>
              </a:spcBef>
              <a:spcAft>
                <a:spcPts val="600"/>
              </a:spcAft>
              <a:buClr>
                <a:schemeClr val="tx1">
                  <a:lumMod val="65000"/>
                  <a:lumOff val="35000"/>
                </a:schemeClr>
              </a:buClr>
              <a:buSzPct val="100000"/>
              <a:defRPr sz="1800" baseline="0">
                <a:solidFill>
                  <a:schemeClr val="tx1">
                    <a:lumMod val="65000"/>
                    <a:lumOff val="35000"/>
                  </a:schemeClr>
                </a:solidFill>
              </a:defRPr>
            </a:lvl2pPr>
            <a:lvl3pPr>
              <a:spcBef>
                <a:spcPts val="600"/>
              </a:spcBef>
              <a:spcAft>
                <a:spcPts val="600"/>
              </a:spcAft>
              <a:buClr>
                <a:schemeClr val="tx1">
                  <a:lumMod val="65000"/>
                  <a:lumOff val="35000"/>
                </a:schemeClr>
              </a:buClr>
              <a:buFont typeface="Wingdings" pitchFamily="2" charset="2"/>
              <a:buChar char="ü"/>
              <a:defRPr sz="1600" baseline="0">
                <a:solidFill>
                  <a:schemeClr val="tx1">
                    <a:lumMod val="65000"/>
                    <a:lumOff val="35000"/>
                  </a:schemeClr>
                </a:solidFill>
              </a:defRPr>
            </a:lvl3pPr>
            <a:lvl4pPr>
              <a:spcBef>
                <a:spcPts val="600"/>
              </a:spcBef>
              <a:spcAft>
                <a:spcPts val="600"/>
              </a:spcAft>
              <a:defRPr sz="1400" baseline="0">
                <a:solidFill>
                  <a:schemeClr val="tx1">
                    <a:lumMod val="50000"/>
                    <a:lumOff val="50000"/>
                  </a:schemeClr>
                </a:solidFill>
              </a:defRPr>
            </a:lvl4pPr>
            <a:lvl5pPr>
              <a:spcBef>
                <a:spcPts val="600"/>
              </a:spcBef>
              <a:spcAft>
                <a:spcPts val="600"/>
              </a:spcAft>
              <a:defRPr sz="1200" baseline="0">
                <a:solidFill>
                  <a:schemeClr val="tx1">
                    <a:lumMod val="50000"/>
                    <a:lumOff val="50000"/>
                  </a:schemeClr>
                </a:solidFill>
              </a:defRPr>
            </a:lvl5pPr>
          </a:lstStyle>
          <a:p>
            <a:pPr lvl="0"/>
            <a:r>
              <a:rPr lang="en-US" dirty="0"/>
              <a:t>Click to edit Master text styles</a:t>
            </a:r>
          </a:p>
          <a:p>
            <a:pPr lvl="1"/>
            <a:r>
              <a:rPr lang="en-US" dirty="0"/>
              <a:t>Second level</a:t>
            </a:r>
          </a:p>
          <a:p>
            <a:pPr lvl="2"/>
            <a:r>
              <a:rPr lang="en-US" dirty="0"/>
              <a:t>Third level</a:t>
            </a:r>
          </a:p>
        </p:txBody>
      </p:sp>
      <p:sp>
        <p:nvSpPr>
          <p:cNvPr id="5" name="Line 9"/>
          <p:cNvSpPr>
            <a:spLocks noChangeShapeType="1"/>
          </p:cNvSpPr>
          <p:nvPr userDrawn="1"/>
        </p:nvSpPr>
        <p:spPr bwMode="auto">
          <a:xfrm>
            <a:off x="0" y="685800"/>
            <a:ext cx="12192000" cy="0"/>
          </a:xfrm>
          <a:prstGeom prst="line">
            <a:avLst/>
          </a:prstGeom>
          <a:noFill/>
          <a:ln w="3175" cmpd="sng">
            <a:solidFill>
              <a:schemeClr val="bg1">
                <a:lumMod val="85000"/>
              </a:schemeClr>
            </a:solidFill>
            <a:round/>
            <a:headEnd type="none"/>
            <a:tailEnd type="none"/>
          </a:ln>
          <a:effectLst/>
        </p:spPr>
        <p:txBody>
          <a:bodyPr lIns="100335" tIns="50168" rIns="100335" bIns="50168"/>
          <a:lstStyle/>
          <a:p>
            <a:pPr eaLnBrk="1" hangingPunct="1">
              <a:defRPr/>
            </a:pPr>
            <a:endParaRPr lang="en-US" dirty="0"/>
          </a:p>
        </p:txBody>
      </p:sp>
    </p:spTree>
    <p:extLst>
      <p:ext uri="{BB962C8B-B14F-4D97-AF65-F5344CB8AC3E}">
        <p14:creationId xmlns:p14="http://schemas.microsoft.com/office/powerpoint/2010/main" val="549199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F8F64E1-8DCB-A44D-B480-8EAB705BC498}" type="slidenum">
              <a:rPr lang="en-US" altLang="en-US" smtClean="0"/>
              <a:pPr/>
              <a:t>‹#›</a:t>
            </a:fld>
            <a:endParaRPr lang="en-US" altLang="en-US" dirty="0"/>
          </a:p>
        </p:txBody>
      </p:sp>
      <p:sp>
        <p:nvSpPr>
          <p:cNvPr id="7" name="Title 1"/>
          <p:cNvSpPr>
            <a:spLocks noGrp="1"/>
          </p:cNvSpPr>
          <p:nvPr>
            <p:ph type="title" hasCustomPrompt="1"/>
          </p:nvPr>
        </p:nvSpPr>
        <p:spPr>
          <a:xfrm>
            <a:off x="0" y="144621"/>
            <a:ext cx="12186136" cy="443340"/>
          </a:xfrm>
          <a:prstGeom prst="rect">
            <a:avLst/>
          </a:prstGeom>
          <a:noFill/>
        </p:spPr>
        <p:txBody>
          <a:bodyPr lIns="365760" tIns="182880" rIns="365760" bIns="182880" anchor="ctr" anchorCtr="0"/>
          <a:lstStyle>
            <a:lvl1pPr>
              <a:defRPr sz="2400">
                <a:solidFill>
                  <a:schemeClr val="accent2">
                    <a:lumMod val="50000"/>
                  </a:schemeClr>
                </a:solidFill>
                <a:latin typeface="+mj-lt"/>
              </a:defRPr>
            </a:lvl1pPr>
          </a:lstStyle>
          <a:p>
            <a:pPr algn="just"/>
            <a:r>
              <a:rPr lang="en-US" dirty="0">
                <a:solidFill>
                  <a:schemeClr val="tx1">
                    <a:lumMod val="65000"/>
                    <a:lumOff val="35000"/>
                  </a:schemeClr>
                </a:solidFill>
              </a:rPr>
              <a:t>Click to edit Master title style: </a:t>
            </a:r>
            <a:r>
              <a:rPr lang="en-US" dirty="0">
                <a:solidFill>
                  <a:schemeClr val="tx1">
                    <a:lumMod val="50000"/>
                    <a:lumOff val="50000"/>
                  </a:schemeClr>
                </a:solidFill>
              </a:rPr>
              <a:t>Subtitle</a:t>
            </a:r>
          </a:p>
        </p:txBody>
      </p:sp>
      <p:sp>
        <p:nvSpPr>
          <p:cNvPr id="8" name="Content Placeholder 2"/>
          <p:cNvSpPr>
            <a:spLocks noGrp="1"/>
          </p:cNvSpPr>
          <p:nvPr>
            <p:ph idx="1"/>
          </p:nvPr>
        </p:nvSpPr>
        <p:spPr>
          <a:xfrm>
            <a:off x="0" y="761999"/>
            <a:ext cx="12180276" cy="5778927"/>
          </a:xfrm>
          <a:prstGeom prst="rect">
            <a:avLst/>
          </a:prstGeom>
          <a:noFill/>
        </p:spPr>
        <p:txBody>
          <a:bodyPr lIns="365760" tIns="182880" rIns="365760" bIns="182880" anchor="t" anchorCtr="0"/>
          <a:lstStyle>
            <a:lvl1pPr>
              <a:spcBef>
                <a:spcPts val="600"/>
              </a:spcBef>
              <a:spcAft>
                <a:spcPts val="600"/>
              </a:spcAft>
              <a:buClr>
                <a:schemeClr val="tx1">
                  <a:lumMod val="65000"/>
                  <a:lumOff val="35000"/>
                </a:schemeClr>
              </a:buClr>
              <a:buSzPct val="110000"/>
              <a:defRPr sz="2000" baseline="0">
                <a:solidFill>
                  <a:schemeClr val="tx1">
                    <a:lumMod val="65000"/>
                    <a:lumOff val="35000"/>
                  </a:schemeClr>
                </a:solidFill>
              </a:defRPr>
            </a:lvl1pPr>
            <a:lvl2pPr>
              <a:spcBef>
                <a:spcPts val="600"/>
              </a:spcBef>
              <a:spcAft>
                <a:spcPts val="600"/>
              </a:spcAft>
              <a:buClr>
                <a:schemeClr val="tx1">
                  <a:lumMod val="65000"/>
                  <a:lumOff val="35000"/>
                </a:schemeClr>
              </a:buClr>
              <a:buSzPct val="100000"/>
              <a:defRPr sz="1800" baseline="0">
                <a:solidFill>
                  <a:schemeClr val="tx1">
                    <a:lumMod val="65000"/>
                    <a:lumOff val="35000"/>
                  </a:schemeClr>
                </a:solidFill>
              </a:defRPr>
            </a:lvl2pPr>
            <a:lvl3pPr>
              <a:spcBef>
                <a:spcPts val="600"/>
              </a:spcBef>
              <a:spcAft>
                <a:spcPts val="600"/>
              </a:spcAft>
              <a:buClr>
                <a:schemeClr val="tx1">
                  <a:lumMod val="65000"/>
                  <a:lumOff val="35000"/>
                </a:schemeClr>
              </a:buClr>
              <a:buFont typeface="Wingdings" pitchFamily="2" charset="2"/>
              <a:buChar char="ü"/>
              <a:defRPr sz="1600" baseline="0">
                <a:solidFill>
                  <a:schemeClr val="tx1">
                    <a:lumMod val="65000"/>
                    <a:lumOff val="35000"/>
                  </a:schemeClr>
                </a:solidFill>
              </a:defRPr>
            </a:lvl3pPr>
            <a:lvl4pPr>
              <a:spcBef>
                <a:spcPts val="600"/>
              </a:spcBef>
              <a:spcAft>
                <a:spcPts val="600"/>
              </a:spcAft>
              <a:defRPr sz="1400" baseline="0">
                <a:solidFill>
                  <a:schemeClr val="tx1">
                    <a:lumMod val="50000"/>
                    <a:lumOff val="50000"/>
                  </a:schemeClr>
                </a:solidFill>
              </a:defRPr>
            </a:lvl4pPr>
            <a:lvl5pPr>
              <a:spcBef>
                <a:spcPts val="600"/>
              </a:spcBef>
              <a:spcAft>
                <a:spcPts val="600"/>
              </a:spcAft>
              <a:defRPr sz="1200" baseline="0">
                <a:solidFill>
                  <a:schemeClr val="tx1">
                    <a:lumMod val="50000"/>
                    <a:lumOff val="50000"/>
                  </a:schemeClr>
                </a:solidFill>
              </a:defRPr>
            </a:lvl5pPr>
          </a:lstStyle>
          <a:p>
            <a:pPr lvl="0"/>
            <a:r>
              <a:rPr lang="en-US" dirty="0"/>
              <a:t>Click to edit Master text styles</a:t>
            </a:r>
          </a:p>
          <a:p>
            <a:pPr lvl="1"/>
            <a:r>
              <a:rPr lang="en-US" dirty="0"/>
              <a:t>Second level</a:t>
            </a:r>
          </a:p>
          <a:p>
            <a:pPr lvl="2"/>
            <a:r>
              <a:rPr lang="en-US" dirty="0"/>
              <a:t>Third level</a:t>
            </a:r>
          </a:p>
        </p:txBody>
      </p:sp>
      <p:sp>
        <p:nvSpPr>
          <p:cNvPr id="9" name="Line 9"/>
          <p:cNvSpPr>
            <a:spLocks noChangeShapeType="1"/>
          </p:cNvSpPr>
          <p:nvPr userDrawn="1"/>
        </p:nvSpPr>
        <p:spPr bwMode="auto">
          <a:xfrm>
            <a:off x="0" y="685800"/>
            <a:ext cx="12192000" cy="0"/>
          </a:xfrm>
          <a:prstGeom prst="line">
            <a:avLst/>
          </a:prstGeom>
          <a:noFill/>
          <a:ln w="3175" cmpd="sng">
            <a:solidFill>
              <a:schemeClr val="bg1">
                <a:lumMod val="85000"/>
              </a:schemeClr>
            </a:solidFill>
            <a:round/>
            <a:headEnd type="none"/>
            <a:tailEnd type="none"/>
          </a:ln>
          <a:effectLst/>
        </p:spPr>
        <p:txBody>
          <a:bodyPr lIns="100335" tIns="50168" rIns="100335" bIns="50168"/>
          <a:lstStyle/>
          <a:p>
            <a:pPr eaLnBrk="1" hangingPunct="1">
              <a:defRPr/>
            </a:pPr>
            <a:endParaRPr lang="en-US" dirty="0"/>
          </a:p>
        </p:txBody>
      </p:sp>
    </p:spTree>
    <p:extLst>
      <p:ext uri="{BB962C8B-B14F-4D97-AF65-F5344CB8AC3E}">
        <p14:creationId xmlns:p14="http://schemas.microsoft.com/office/powerpoint/2010/main" val="2134863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11430000" y="6630988"/>
            <a:ext cx="647700" cy="227012"/>
          </a:xfrm>
          <a:prstGeom prst="rect">
            <a:avLst/>
          </a:prstGeom>
        </p:spPr>
        <p:txBody>
          <a:bodyPr lIns="91440" tIns="91440" rIns="91440" bIns="91440" anchor="ctr" anchorCtr="0"/>
          <a:lstStyle>
            <a:lvl1pPr algn="ctr">
              <a:defRPr sz="900">
                <a:latin typeface="+mj-lt"/>
              </a:defRPr>
            </a:lvl1pPr>
          </a:lstStyle>
          <a:p>
            <a:fld id="{EF8F64E1-8DCB-A44D-B480-8EAB705BC498}" type="slidenum">
              <a:rPr lang="en-US" altLang="en-US" smtClean="0"/>
              <a:pPr/>
              <a:t>‹#›</a:t>
            </a:fld>
            <a:endParaRPr lang="en-US" altLang="en-US" dirty="0"/>
          </a:p>
        </p:txBody>
      </p:sp>
      <p:sp>
        <p:nvSpPr>
          <p:cNvPr id="8" name="Line 9"/>
          <p:cNvSpPr>
            <a:spLocks noChangeShapeType="1"/>
          </p:cNvSpPr>
          <p:nvPr userDrawn="1"/>
        </p:nvSpPr>
        <p:spPr bwMode="auto">
          <a:xfrm>
            <a:off x="0" y="685800"/>
            <a:ext cx="12192000" cy="0"/>
          </a:xfrm>
          <a:prstGeom prst="line">
            <a:avLst/>
          </a:prstGeom>
          <a:noFill/>
          <a:ln w="3175" cmpd="sng">
            <a:solidFill>
              <a:schemeClr val="bg1">
                <a:lumMod val="85000"/>
              </a:schemeClr>
            </a:solidFill>
            <a:round/>
            <a:headEnd type="none"/>
            <a:tailEnd type="none"/>
          </a:ln>
          <a:effectLst/>
        </p:spPr>
        <p:txBody>
          <a:bodyPr lIns="100335" tIns="50168" rIns="100335" bIns="50168"/>
          <a:lstStyle/>
          <a:p>
            <a:pPr eaLnBrk="1" hangingPunct="1">
              <a:defRPr/>
            </a:pPr>
            <a:endParaRPr lang="en-US" dirty="0"/>
          </a:p>
        </p:txBody>
      </p:sp>
      <p:sp>
        <p:nvSpPr>
          <p:cNvPr id="9" name="Title 1"/>
          <p:cNvSpPr>
            <a:spLocks noGrp="1"/>
          </p:cNvSpPr>
          <p:nvPr>
            <p:ph type="title" hasCustomPrompt="1"/>
          </p:nvPr>
        </p:nvSpPr>
        <p:spPr>
          <a:xfrm>
            <a:off x="0" y="144621"/>
            <a:ext cx="12186136" cy="443340"/>
          </a:xfrm>
          <a:prstGeom prst="rect">
            <a:avLst/>
          </a:prstGeom>
          <a:noFill/>
        </p:spPr>
        <p:txBody>
          <a:bodyPr lIns="365760" tIns="182880" rIns="365760" bIns="182880" anchor="ctr" anchorCtr="0"/>
          <a:lstStyle>
            <a:lvl1pPr>
              <a:defRPr sz="2400">
                <a:solidFill>
                  <a:schemeClr val="accent2">
                    <a:lumMod val="50000"/>
                  </a:schemeClr>
                </a:solidFill>
                <a:latin typeface="+mj-lt"/>
              </a:defRPr>
            </a:lvl1pPr>
          </a:lstStyle>
          <a:p>
            <a:pPr algn="just"/>
            <a:r>
              <a:rPr lang="en-US" dirty="0">
                <a:solidFill>
                  <a:schemeClr val="tx1">
                    <a:lumMod val="65000"/>
                    <a:lumOff val="35000"/>
                  </a:schemeClr>
                </a:solidFill>
              </a:rPr>
              <a:t>Click to edit Master title style: </a:t>
            </a:r>
            <a:r>
              <a:rPr lang="en-US" dirty="0">
                <a:solidFill>
                  <a:schemeClr val="tx1">
                    <a:lumMod val="50000"/>
                    <a:lumOff val="50000"/>
                  </a:schemeClr>
                </a:solidFill>
              </a:rPr>
              <a:t>Subtitle</a:t>
            </a:r>
          </a:p>
        </p:txBody>
      </p:sp>
      <p:sp>
        <p:nvSpPr>
          <p:cNvPr id="10" name="Content Placeholder 2"/>
          <p:cNvSpPr>
            <a:spLocks noGrp="1"/>
          </p:cNvSpPr>
          <p:nvPr>
            <p:ph idx="1"/>
          </p:nvPr>
        </p:nvSpPr>
        <p:spPr>
          <a:xfrm>
            <a:off x="0" y="761999"/>
            <a:ext cx="12180276" cy="5778927"/>
          </a:xfrm>
          <a:prstGeom prst="rect">
            <a:avLst/>
          </a:prstGeom>
          <a:noFill/>
        </p:spPr>
        <p:txBody>
          <a:bodyPr lIns="365760" tIns="182880" rIns="365760" bIns="182880" anchor="t" anchorCtr="0"/>
          <a:lstStyle>
            <a:lvl1pPr>
              <a:spcBef>
                <a:spcPts val="600"/>
              </a:spcBef>
              <a:spcAft>
                <a:spcPts val="600"/>
              </a:spcAft>
              <a:buClr>
                <a:schemeClr val="tx1">
                  <a:lumMod val="65000"/>
                  <a:lumOff val="35000"/>
                </a:schemeClr>
              </a:buClr>
              <a:buSzPct val="110000"/>
              <a:defRPr sz="2000" baseline="0">
                <a:solidFill>
                  <a:schemeClr val="tx1">
                    <a:lumMod val="65000"/>
                    <a:lumOff val="35000"/>
                  </a:schemeClr>
                </a:solidFill>
              </a:defRPr>
            </a:lvl1pPr>
            <a:lvl2pPr>
              <a:spcBef>
                <a:spcPts val="600"/>
              </a:spcBef>
              <a:spcAft>
                <a:spcPts val="600"/>
              </a:spcAft>
              <a:buClr>
                <a:schemeClr val="tx1">
                  <a:lumMod val="65000"/>
                  <a:lumOff val="35000"/>
                </a:schemeClr>
              </a:buClr>
              <a:buSzPct val="100000"/>
              <a:defRPr sz="1800" baseline="0">
                <a:solidFill>
                  <a:schemeClr val="tx1">
                    <a:lumMod val="65000"/>
                    <a:lumOff val="35000"/>
                  </a:schemeClr>
                </a:solidFill>
              </a:defRPr>
            </a:lvl2pPr>
            <a:lvl3pPr>
              <a:spcBef>
                <a:spcPts val="600"/>
              </a:spcBef>
              <a:spcAft>
                <a:spcPts val="600"/>
              </a:spcAft>
              <a:buClr>
                <a:schemeClr val="tx1">
                  <a:lumMod val="65000"/>
                  <a:lumOff val="35000"/>
                </a:schemeClr>
              </a:buClr>
              <a:buFont typeface="Wingdings" pitchFamily="2" charset="2"/>
              <a:buChar char="ü"/>
              <a:defRPr sz="1600" baseline="0">
                <a:solidFill>
                  <a:schemeClr val="tx1">
                    <a:lumMod val="65000"/>
                    <a:lumOff val="35000"/>
                  </a:schemeClr>
                </a:solidFill>
              </a:defRPr>
            </a:lvl3pPr>
            <a:lvl4pPr>
              <a:spcBef>
                <a:spcPts val="600"/>
              </a:spcBef>
              <a:spcAft>
                <a:spcPts val="600"/>
              </a:spcAft>
              <a:defRPr sz="1400" baseline="0">
                <a:solidFill>
                  <a:schemeClr val="tx1">
                    <a:lumMod val="50000"/>
                    <a:lumOff val="50000"/>
                  </a:schemeClr>
                </a:solidFill>
              </a:defRPr>
            </a:lvl4pPr>
            <a:lvl5pPr>
              <a:spcBef>
                <a:spcPts val="600"/>
              </a:spcBef>
              <a:spcAft>
                <a:spcPts val="600"/>
              </a:spcAft>
              <a:defRPr sz="1200" baseline="0">
                <a:solidFill>
                  <a:schemeClr val="tx1">
                    <a:lumMod val="50000"/>
                    <a:lumOff val="50000"/>
                  </a:schemeClr>
                </a:solidFill>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018602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5E9A8D3-2D28-474C-81B9-14B02B473911}" type="slidenum">
              <a:rPr lang="en-US" smtClean="0"/>
              <a:t>‹#›</a:t>
            </a:fld>
            <a:endParaRPr lang="en-US" dirty="0"/>
          </a:p>
        </p:txBody>
      </p:sp>
    </p:spTree>
    <p:extLst>
      <p:ext uri="{BB962C8B-B14F-4D97-AF65-F5344CB8AC3E}">
        <p14:creationId xmlns:p14="http://schemas.microsoft.com/office/powerpoint/2010/main" val="288591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33"/>
            <a:ext cx="10363200" cy="1470025"/>
          </a:xfrm>
          <a:prstGeom prst="rect">
            <a:avLst/>
          </a:prstGeom>
        </p:spPr>
        <p:txBody>
          <a:bodyPr/>
          <a:lstStyle>
            <a:lvl1pPr>
              <a:defRPr>
                <a:latin typeface="+mn-lt"/>
              </a:defRPr>
            </a:lvl1pPr>
          </a:lstStyle>
          <a:p>
            <a:r>
              <a:rPr lang="en-US"/>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latin typeface="+mn-lt"/>
              </a:defRPr>
            </a:lvl1pPr>
            <a:lvl2pPr marL="478935" indent="0" algn="ctr">
              <a:buNone/>
              <a:defRPr>
                <a:solidFill>
                  <a:schemeClr val="tx1">
                    <a:tint val="75000"/>
                  </a:schemeClr>
                </a:solidFill>
              </a:defRPr>
            </a:lvl2pPr>
            <a:lvl3pPr marL="957870" indent="0" algn="ctr">
              <a:buNone/>
              <a:defRPr>
                <a:solidFill>
                  <a:schemeClr val="tx1">
                    <a:tint val="75000"/>
                  </a:schemeClr>
                </a:solidFill>
              </a:defRPr>
            </a:lvl3pPr>
            <a:lvl4pPr marL="1436805" indent="0" algn="ctr">
              <a:buNone/>
              <a:defRPr>
                <a:solidFill>
                  <a:schemeClr val="tx1">
                    <a:tint val="75000"/>
                  </a:schemeClr>
                </a:solidFill>
              </a:defRPr>
            </a:lvl4pPr>
            <a:lvl5pPr marL="1915740" indent="0" algn="ctr">
              <a:buNone/>
              <a:defRPr>
                <a:solidFill>
                  <a:schemeClr val="tx1">
                    <a:tint val="75000"/>
                  </a:schemeClr>
                </a:solidFill>
              </a:defRPr>
            </a:lvl5pPr>
            <a:lvl6pPr marL="2394675" indent="0" algn="ctr">
              <a:buNone/>
              <a:defRPr>
                <a:solidFill>
                  <a:schemeClr val="tx1">
                    <a:tint val="75000"/>
                  </a:schemeClr>
                </a:solidFill>
              </a:defRPr>
            </a:lvl6pPr>
            <a:lvl7pPr marL="2873610" indent="0" algn="ctr">
              <a:buNone/>
              <a:defRPr>
                <a:solidFill>
                  <a:schemeClr val="tx1">
                    <a:tint val="75000"/>
                  </a:schemeClr>
                </a:solidFill>
              </a:defRPr>
            </a:lvl7pPr>
            <a:lvl8pPr marL="3352545" indent="0" algn="ctr">
              <a:buNone/>
              <a:defRPr>
                <a:solidFill>
                  <a:schemeClr val="tx1">
                    <a:tint val="75000"/>
                  </a:schemeClr>
                </a:solidFill>
              </a:defRPr>
            </a:lvl8pPr>
            <a:lvl9pPr marL="3831480" indent="0" algn="ctr">
              <a:buNone/>
              <a:defRPr>
                <a:solidFill>
                  <a:schemeClr val="tx1">
                    <a:tint val="75000"/>
                  </a:schemeClr>
                </a:solidFill>
              </a:defRPr>
            </a:lvl9pPr>
          </a:lstStyle>
          <a:p>
            <a:r>
              <a:rPr lang="en-US"/>
              <a:t>Click to edit Master subtitle style</a:t>
            </a:r>
          </a:p>
        </p:txBody>
      </p:sp>
      <p:sp>
        <p:nvSpPr>
          <p:cNvPr id="5" name="Slide Number Placeholder 5"/>
          <p:cNvSpPr>
            <a:spLocks noGrp="1"/>
          </p:cNvSpPr>
          <p:nvPr>
            <p:ph type="sldNum" sz="quarter" idx="11"/>
          </p:nvPr>
        </p:nvSpPr>
        <p:spPr>
          <a:xfrm>
            <a:off x="10691284" y="6630988"/>
            <a:ext cx="1157816" cy="227012"/>
          </a:xfrm>
          <a:prstGeom prst="rect">
            <a:avLst/>
          </a:prstGeom>
        </p:spPr>
        <p:txBody>
          <a:bodyPr/>
          <a:lstStyle>
            <a:lvl1pPr>
              <a:defRPr/>
            </a:lvl1pPr>
          </a:lstStyle>
          <a:p>
            <a:fld id="{03D7AF1A-147A-EC4E-8D5B-683C9D4CC825}" type="slidenum">
              <a:rPr lang="en-US" altLang="en-US"/>
              <a:pPr/>
              <a:t>‹#›</a:t>
            </a:fld>
            <a:endParaRPr lang="en-US" altLang="en-US" dirty="0"/>
          </a:p>
        </p:txBody>
      </p:sp>
    </p:spTree>
    <p:extLst>
      <p:ext uri="{BB962C8B-B14F-4D97-AF65-F5344CB8AC3E}">
        <p14:creationId xmlns:p14="http://schemas.microsoft.com/office/powerpoint/2010/main" val="14155878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0" y="6629398"/>
            <a:ext cx="12192000" cy="2391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0335" tIns="50168" rIns="100335" bIns="50168" anchor="ctr"/>
          <a:lstStyle/>
          <a:p>
            <a:pPr algn="ctr" eaLnBrk="1" hangingPunct="1">
              <a:defRPr/>
            </a:pPr>
            <a:endParaRPr lang="en-US" sz="2600" i="1" dirty="0">
              <a:solidFill>
                <a:schemeClr val="accent2">
                  <a:lumMod val="20000"/>
                  <a:lumOff val="80000"/>
                </a:schemeClr>
              </a:solidFill>
            </a:endParaRPr>
          </a:p>
        </p:txBody>
      </p:sp>
      <p:sp>
        <p:nvSpPr>
          <p:cNvPr id="9" name="fc" descr="ll PROTECTED 関係者外秘"/>
          <p:cNvSpPr txBox="1"/>
          <p:nvPr userDrawn="1"/>
        </p:nvSpPr>
        <p:spPr>
          <a:xfrm>
            <a:off x="0" y="6642100"/>
            <a:ext cx="12192000" cy="215444"/>
          </a:xfrm>
          <a:prstGeom prst="rect">
            <a:avLst/>
          </a:prstGeom>
          <a:solidFill>
            <a:schemeClr val="bg1">
              <a:lumMod val="85000"/>
            </a:schemeClr>
          </a:solidFill>
        </p:spPr>
        <p:txBody>
          <a:bodyPr vert="horz" wrap="square" rtlCol="0">
            <a:spAutoFit/>
          </a:bodyPr>
          <a:lstStyle/>
          <a:p>
            <a:pPr algn="ctr">
              <a:spcAft>
                <a:spcPts val="1200"/>
              </a:spcAft>
            </a:pPr>
            <a:r>
              <a:rPr lang="en-US" sz="800" b="0" i="1" u="none" spc="0" baseline="0" dirty="0">
                <a:solidFill>
                  <a:schemeClr val="tx1">
                    <a:lumMod val="50000"/>
                    <a:lumOff val="50000"/>
                  </a:schemeClr>
                </a:solidFill>
                <a:latin typeface="+mj-lt"/>
              </a:rPr>
              <a:t>Confidential to Steerwise and Toyota Motor Credit Corporation</a:t>
            </a:r>
          </a:p>
        </p:txBody>
      </p:sp>
      <p:sp>
        <p:nvSpPr>
          <p:cNvPr id="10" name="Slide Number Placeholder 5"/>
          <p:cNvSpPr>
            <a:spLocks noGrp="1"/>
          </p:cNvSpPr>
          <p:nvPr>
            <p:ph type="sldNum" sz="quarter" idx="4"/>
          </p:nvPr>
        </p:nvSpPr>
        <p:spPr>
          <a:xfrm>
            <a:off x="11430000" y="6653451"/>
            <a:ext cx="571500" cy="204549"/>
          </a:xfrm>
          <a:prstGeom prst="rect">
            <a:avLst/>
          </a:prstGeom>
        </p:spPr>
        <p:txBody>
          <a:bodyPr lIns="91440" tIns="91440" rIns="91440" bIns="91440" anchor="ctr" anchorCtr="0"/>
          <a:lstStyle>
            <a:lvl1pPr algn="ctr">
              <a:defRPr sz="900" b="0" i="1">
                <a:solidFill>
                  <a:schemeClr val="tx1">
                    <a:lumMod val="50000"/>
                    <a:lumOff val="50000"/>
                  </a:schemeClr>
                </a:solidFill>
                <a:latin typeface="+mj-lt"/>
              </a:defRPr>
            </a:lvl1pPr>
          </a:lstStyle>
          <a:p>
            <a:fld id="{EF8F64E1-8DCB-A44D-B480-8EAB705BC498}" type="slidenum">
              <a:rPr lang="en-US" altLang="en-US" smtClean="0"/>
              <a:pPr/>
              <a:t>‹#›</a:t>
            </a:fld>
            <a:endParaRPr lang="en-US" altLang="en-US" dirty="0"/>
          </a:p>
        </p:txBody>
      </p:sp>
      <p:pic>
        <p:nvPicPr>
          <p:cNvPr id="3" name="Picture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324964" y="6641644"/>
            <a:ext cx="590909" cy="193893"/>
          </a:xfrm>
          <a:prstGeom prst="rect">
            <a:avLst/>
          </a:prstGeom>
          <a:effectLst>
            <a:outerShdw blurRad="254000" sx="160000" sy="160000" algn="ctr" rotWithShape="0">
              <a:schemeClr val="bg1"/>
            </a:outerShdw>
          </a:effectLst>
        </p:spPr>
      </p:pic>
    </p:spTree>
  </p:cSld>
  <p:clrMap bg1="lt1" tx1="dk1" bg2="lt2" tx2="dk2" accent1="accent1" accent2="accent2" accent3="accent3" accent4="accent4" accent5="accent5" accent6="accent6" hlink="hlink" folHlink="folHlink"/>
  <p:sldLayoutIdLst>
    <p:sldLayoutId id="2147484626" r:id="rId1"/>
    <p:sldLayoutId id="2147484628" r:id="rId2"/>
    <p:sldLayoutId id="2147484611" r:id="rId3"/>
    <p:sldLayoutId id="2147484627" r:id="rId4"/>
    <p:sldLayoutId id="2147484629" r:id="rId5"/>
  </p:sldLayoutIdLst>
  <p:hf hdr="0" dt="0"/>
  <p:txStyles>
    <p:titleStyle>
      <a:lvl1pPr algn="l" rtl="0" eaLnBrk="0" fontAlgn="base" hangingPunct="0">
        <a:spcBef>
          <a:spcPct val="0"/>
        </a:spcBef>
        <a:spcAft>
          <a:spcPct val="0"/>
        </a:spcAft>
        <a:defRPr lang="en-US" sz="3100" b="1" kern="1200" dirty="0">
          <a:solidFill>
            <a:srgbClr val="404040"/>
          </a:solidFill>
          <a:latin typeface="+mn-lt"/>
          <a:ea typeface="+mj-ea"/>
          <a:cs typeface="+mj-cs"/>
        </a:defRPr>
      </a:lvl1pPr>
      <a:lvl2pPr algn="l" rtl="0" eaLnBrk="0" fontAlgn="base" hangingPunct="0">
        <a:spcBef>
          <a:spcPct val="0"/>
        </a:spcBef>
        <a:spcAft>
          <a:spcPct val="0"/>
        </a:spcAft>
        <a:defRPr sz="3100" b="1">
          <a:solidFill>
            <a:srgbClr val="404040"/>
          </a:solidFill>
          <a:latin typeface="Garamond" pitchFamily="18" charset="0"/>
        </a:defRPr>
      </a:lvl2pPr>
      <a:lvl3pPr algn="l" rtl="0" eaLnBrk="0" fontAlgn="base" hangingPunct="0">
        <a:spcBef>
          <a:spcPct val="0"/>
        </a:spcBef>
        <a:spcAft>
          <a:spcPct val="0"/>
        </a:spcAft>
        <a:defRPr sz="3100" b="1">
          <a:solidFill>
            <a:srgbClr val="404040"/>
          </a:solidFill>
          <a:latin typeface="Garamond" pitchFamily="18" charset="0"/>
        </a:defRPr>
      </a:lvl3pPr>
      <a:lvl4pPr algn="l" rtl="0" eaLnBrk="0" fontAlgn="base" hangingPunct="0">
        <a:spcBef>
          <a:spcPct val="0"/>
        </a:spcBef>
        <a:spcAft>
          <a:spcPct val="0"/>
        </a:spcAft>
        <a:defRPr sz="3100" b="1">
          <a:solidFill>
            <a:srgbClr val="404040"/>
          </a:solidFill>
          <a:latin typeface="Garamond" pitchFamily="18" charset="0"/>
        </a:defRPr>
      </a:lvl4pPr>
      <a:lvl5pPr algn="l" rtl="0" eaLnBrk="0" fontAlgn="base" hangingPunct="0">
        <a:spcBef>
          <a:spcPct val="0"/>
        </a:spcBef>
        <a:spcAft>
          <a:spcPct val="0"/>
        </a:spcAft>
        <a:defRPr sz="3100" b="1">
          <a:solidFill>
            <a:srgbClr val="404040"/>
          </a:solidFill>
          <a:latin typeface="Garamond" pitchFamily="18" charset="0"/>
        </a:defRPr>
      </a:lvl5pPr>
      <a:lvl6pPr marL="478935" algn="l" rtl="0" fontAlgn="base">
        <a:spcBef>
          <a:spcPct val="0"/>
        </a:spcBef>
        <a:spcAft>
          <a:spcPct val="0"/>
        </a:spcAft>
        <a:defRPr sz="2900" b="1">
          <a:solidFill>
            <a:schemeClr val="bg1"/>
          </a:solidFill>
          <a:latin typeface="Arial Rounded MT Bold" pitchFamily="34" charset="0"/>
        </a:defRPr>
      </a:lvl6pPr>
      <a:lvl7pPr marL="957870" algn="l" rtl="0" fontAlgn="base">
        <a:spcBef>
          <a:spcPct val="0"/>
        </a:spcBef>
        <a:spcAft>
          <a:spcPct val="0"/>
        </a:spcAft>
        <a:defRPr sz="2900" b="1">
          <a:solidFill>
            <a:schemeClr val="bg1"/>
          </a:solidFill>
          <a:latin typeface="Arial Rounded MT Bold" pitchFamily="34" charset="0"/>
        </a:defRPr>
      </a:lvl7pPr>
      <a:lvl8pPr marL="1436805" algn="l" rtl="0" fontAlgn="base">
        <a:spcBef>
          <a:spcPct val="0"/>
        </a:spcBef>
        <a:spcAft>
          <a:spcPct val="0"/>
        </a:spcAft>
        <a:defRPr sz="2900" b="1">
          <a:solidFill>
            <a:schemeClr val="bg1"/>
          </a:solidFill>
          <a:latin typeface="Arial Rounded MT Bold" pitchFamily="34" charset="0"/>
        </a:defRPr>
      </a:lvl8pPr>
      <a:lvl9pPr marL="1915740" algn="l" rtl="0" fontAlgn="base">
        <a:spcBef>
          <a:spcPct val="0"/>
        </a:spcBef>
        <a:spcAft>
          <a:spcPct val="0"/>
        </a:spcAft>
        <a:defRPr sz="2900" b="1">
          <a:solidFill>
            <a:schemeClr val="bg1"/>
          </a:solidFill>
          <a:latin typeface="Arial Rounded MT Bold" pitchFamily="34" charset="0"/>
        </a:defRPr>
      </a:lvl9pPr>
    </p:titleStyle>
    <p:bodyStyle>
      <a:lvl1pPr marL="357188" indent="-358775" algn="l" rtl="0" eaLnBrk="0" fontAlgn="base" hangingPunct="0">
        <a:spcBef>
          <a:spcPct val="20000"/>
        </a:spcBef>
        <a:spcAft>
          <a:spcPct val="0"/>
        </a:spcAft>
        <a:buFont typeface="Arial" charset="0"/>
        <a:buChar char="•"/>
        <a:defRPr sz="3400" kern="1200">
          <a:solidFill>
            <a:schemeClr val="tx1"/>
          </a:solidFill>
          <a:latin typeface="+mn-lt"/>
          <a:ea typeface="+mn-ea"/>
          <a:cs typeface="+mn-cs"/>
        </a:defRPr>
      </a:lvl1pPr>
      <a:lvl2pPr marL="776288" indent="-298450" algn="l" rtl="0" eaLnBrk="0" fontAlgn="base" hangingPunct="0">
        <a:spcBef>
          <a:spcPct val="20000"/>
        </a:spcBef>
        <a:spcAft>
          <a:spcPct val="0"/>
        </a:spcAft>
        <a:buFont typeface="Wingdings" charset="2"/>
        <a:buChar char="Ø"/>
        <a:defRPr sz="2900" kern="1200">
          <a:solidFill>
            <a:schemeClr val="tx1"/>
          </a:solidFill>
          <a:latin typeface="+mn-lt"/>
          <a:ea typeface="+mn-ea"/>
          <a:cs typeface="+mn-cs"/>
        </a:defRPr>
      </a:lvl2pPr>
      <a:lvl3pPr marL="1195388" indent="-238125" algn="l" rtl="0" eaLnBrk="0" fontAlgn="base" hangingPunct="0">
        <a:spcBef>
          <a:spcPct val="20000"/>
        </a:spcBef>
        <a:spcAft>
          <a:spcPct val="0"/>
        </a:spcAft>
        <a:buFont typeface="Arial" charset="0"/>
        <a:buChar char="•"/>
        <a:defRPr sz="2500" kern="1200">
          <a:solidFill>
            <a:schemeClr val="tx1"/>
          </a:solidFill>
          <a:latin typeface="+mn-lt"/>
          <a:ea typeface="+mn-ea"/>
          <a:cs typeface="+mn-cs"/>
        </a:defRPr>
      </a:lvl3pPr>
      <a:lvl4pPr marL="1673225" indent="-238125" algn="l" rtl="0" eaLnBrk="0" fontAlgn="base" hangingPunct="0">
        <a:spcBef>
          <a:spcPct val="20000"/>
        </a:spcBef>
        <a:spcAft>
          <a:spcPct val="0"/>
        </a:spcAft>
        <a:buFont typeface="Wingdings" charset="2"/>
        <a:buChar char="Ø"/>
        <a:defRPr sz="2100" kern="1200">
          <a:solidFill>
            <a:schemeClr val="tx1"/>
          </a:solidFill>
          <a:latin typeface="+mn-lt"/>
          <a:ea typeface="+mn-ea"/>
          <a:cs typeface="+mn-cs"/>
        </a:defRPr>
      </a:lvl4pPr>
      <a:lvl5pPr marL="2152650" indent="-238125" algn="l" rtl="0" eaLnBrk="0" fontAlgn="base" hangingPunct="0">
        <a:spcBef>
          <a:spcPct val="20000"/>
        </a:spcBef>
        <a:spcAft>
          <a:spcPct val="0"/>
        </a:spcAft>
        <a:buFont typeface="Arial" charset="0"/>
        <a:buChar char="•"/>
        <a:defRPr sz="2100" kern="1200">
          <a:solidFill>
            <a:schemeClr val="tx1"/>
          </a:solidFill>
          <a:latin typeface="+mn-lt"/>
          <a:ea typeface="+mn-ea"/>
          <a:cs typeface="+mn-cs"/>
        </a:defRPr>
      </a:lvl5pPr>
      <a:lvl6pPr marL="2634143" indent="-239467" algn="l" defTabSz="957870" rtl="0" eaLnBrk="1" latinLnBrk="0" hangingPunct="1">
        <a:spcBef>
          <a:spcPct val="20000"/>
        </a:spcBef>
        <a:buFont typeface="Arial" pitchFamily="34" charset="0"/>
        <a:buChar char="•"/>
        <a:defRPr sz="2100" kern="1200">
          <a:solidFill>
            <a:schemeClr val="tx1"/>
          </a:solidFill>
          <a:latin typeface="+mn-lt"/>
          <a:ea typeface="+mn-ea"/>
          <a:cs typeface="+mn-cs"/>
        </a:defRPr>
      </a:lvl6pPr>
      <a:lvl7pPr marL="3113077" indent="-239467" algn="l" defTabSz="957870" rtl="0" eaLnBrk="1" latinLnBrk="0" hangingPunct="1">
        <a:spcBef>
          <a:spcPct val="20000"/>
        </a:spcBef>
        <a:buFont typeface="Arial" pitchFamily="34" charset="0"/>
        <a:buChar char="•"/>
        <a:defRPr sz="2100" kern="1200">
          <a:solidFill>
            <a:schemeClr val="tx1"/>
          </a:solidFill>
          <a:latin typeface="+mn-lt"/>
          <a:ea typeface="+mn-ea"/>
          <a:cs typeface="+mn-cs"/>
        </a:defRPr>
      </a:lvl7pPr>
      <a:lvl8pPr marL="3592012" indent="-239467" algn="l" defTabSz="957870" rtl="0" eaLnBrk="1" latinLnBrk="0" hangingPunct="1">
        <a:spcBef>
          <a:spcPct val="20000"/>
        </a:spcBef>
        <a:buFont typeface="Arial" pitchFamily="34" charset="0"/>
        <a:buChar char="•"/>
        <a:defRPr sz="2100" kern="1200">
          <a:solidFill>
            <a:schemeClr val="tx1"/>
          </a:solidFill>
          <a:latin typeface="+mn-lt"/>
          <a:ea typeface="+mn-ea"/>
          <a:cs typeface="+mn-cs"/>
        </a:defRPr>
      </a:lvl8pPr>
      <a:lvl9pPr marL="4070948" indent="-239467" algn="l" defTabSz="957870" rtl="0" eaLnBrk="1" latinLnBrk="0" hangingPunct="1">
        <a:spcBef>
          <a:spcPct val="20000"/>
        </a:spcBef>
        <a:buFont typeface="Arial" pitchFamily="34" charset="0"/>
        <a:buChar char="•"/>
        <a:defRPr sz="2100" kern="1200">
          <a:solidFill>
            <a:schemeClr val="tx1"/>
          </a:solidFill>
          <a:latin typeface="+mn-lt"/>
          <a:ea typeface="+mn-ea"/>
          <a:cs typeface="+mn-cs"/>
        </a:defRPr>
      </a:lvl9pPr>
    </p:bodyStyle>
    <p:otherStyle>
      <a:defPPr>
        <a:defRPr lang="en-US"/>
      </a:defPPr>
      <a:lvl1pPr marL="0" algn="l" defTabSz="957870" rtl="0" eaLnBrk="1" latinLnBrk="0" hangingPunct="1">
        <a:defRPr sz="1900" kern="1200">
          <a:solidFill>
            <a:schemeClr val="tx1"/>
          </a:solidFill>
          <a:latin typeface="+mn-lt"/>
          <a:ea typeface="+mn-ea"/>
          <a:cs typeface="+mn-cs"/>
        </a:defRPr>
      </a:lvl1pPr>
      <a:lvl2pPr marL="478935" algn="l" defTabSz="957870" rtl="0" eaLnBrk="1" latinLnBrk="0" hangingPunct="1">
        <a:defRPr sz="1900" kern="1200">
          <a:solidFill>
            <a:schemeClr val="tx1"/>
          </a:solidFill>
          <a:latin typeface="+mn-lt"/>
          <a:ea typeface="+mn-ea"/>
          <a:cs typeface="+mn-cs"/>
        </a:defRPr>
      </a:lvl2pPr>
      <a:lvl3pPr marL="957870" algn="l" defTabSz="957870" rtl="0" eaLnBrk="1" latinLnBrk="0" hangingPunct="1">
        <a:defRPr sz="1900" kern="1200">
          <a:solidFill>
            <a:schemeClr val="tx1"/>
          </a:solidFill>
          <a:latin typeface="+mn-lt"/>
          <a:ea typeface="+mn-ea"/>
          <a:cs typeface="+mn-cs"/>
        </a:defRPr>
      </a:lvl3pPr>
      <a:lvl4pPr marL="1436805" algn="l" defTabSz="957870" rtl="0" eaLnBrk="1" latinLnBrk="0" hangingPunct="1">
        <a:defRPr sz="1900" kern="1200">
          <a:solidFill>
            <a:schemeClr val="tx1"/>
          </a:solidFill>
          <a:latin typeface="+mn-lt"/>
          <a:ea typeface="+mn-ea"/>
          <a:cs typeface="+mn-cs"/>
        </a:defRPr>
      </a:lvl4pPr>
      <a:lvl5pPr marL="1915740" algn="l" defTabSz="957870" rtl="0" eaLnBrk="1" latinLnBrk="0" hangingPunct="1">
        <a:defRPr sz="1900" kern="1200">
          <a:solidFill>
            <a:schemeClr val="tx1"/>
          </a:solidFill>
          <a:latin typeface="+mn-lt"/>
          <a:ea typeface="+mn-ea"/>
          <a:cs typeface="+mn-cs"/>
        </a:defRPr>
      </a:lvl5pPr>
      <a:lvl6pPr marL="2394675" algn="l" defTabSz="957870" rtl="0" eaLnBrk="1" latinLnBrk="0" hangingPunct="1">
        <a:defRPr sz="1900" kern="1200">
          <a:solidFill>
            <a:schemeClr val="tx1"/>
          </a:solidFill>
          <a:latin typeface="+mn-lt"/>
          <a:ea typeface="+mn-ea"/>
          <a:cs typeface="+mn-cs"/>
        </a:defRPr>
      </a:lvl6pPr>
      <a:lvl7pPr marL="2873610" algn="l" defTabSz="957870" rtl="0" eaLnBrk="1" latinLnBrk="0" hangingPunct="1">
        <a:defRPr sz="1900" kern="1200">
          <a:solidFill>
            <a:schemeClr val="tx1"/>
          </a:solidFill>
          <a:latin typeface="+mn-lt"/>
          <a:ea typeface="+mn-ea"/>
          <a:cs typeface="+mn-cs"/>
        </a:defRPr>
      </a:lvl7pPr>
      <a:lvl8pPr marL="3352545" algn="l" defTabSz="957870" rtl="0" eaLnBrk="1" latinLnBrk="0" hangingPunct="1">
        <a:defRPr sz="1900" kern="1200">
          <a:solidFill>
            <a:schemeClr val="tx1"/>
          </a:solidFill>
          <a:latin typeface="+mn-lt"/>
          <a:ea typeface="+mn-ea"/>
          <a:cs typeface="+mn-cs"/>
        </a:defRPr>
      </a:lvl8pPr>
      <a:lvl9pPr marL="3831480" algn="l" defTabSz="95787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9"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p:nvSpPr>
        <p:spPr>
          <a:xfrm>
            <a:off x="1589" y="0"/>
            <a:ext cx="12188825" cy="6858000"/>
          </a:xfrm>
          <a:prstGeom prst="rect">
            <a:avLst/>
          </a:prstGeom>
          <a:gradFill>
            <a:gsLst>
              <a:gs pos="0">
                <a:schemeClr val="tx1">
                  <a:alpha val="0"/>
                </a:schemeClr>
              </a:gs>
              <a:gs pos="40000">
                <a:schemeClr val="tx1">
                  <a:alpha val="55000"/>
                </a:schemeClr>
              </a:gs>
              <a:gs pos="80000">
                <a:schemeClr val="tx1">
                  <a:alpha val="50000"/>
                </a:schemeClr>
              </a:gs>
              <a:gs pos="100000">
                <a:schemeClr val="tx1">
                  <a:alpha val="0"/>
                </a:schemeClr>
              </a:gs>
            </a:gsLst>
            <a:lin ang="5400000" scaled="1"/>
          </a:gradFill>
          <a:ln>
            <a:noFill/>
          </a:ln>
        </p:spPr>
        <p:style>
          <a:lnRef idx="3">
            <a:schemeClr val="lt1"/>
          </a:lnRef>
          <a:fillRef idx="1">
            <a:schemeClr val="accent2"/>
          </a:fillRef>
          <a:effectRef idx="1">
            <a:schemeClr val="accent2"/>
          </a:effectRef>
          <a:fontRef idx="minor">
            <a:schemeClr val="lt1"/>
          </a:fontRef>
        </p:style>
        <p:txBody>
          <a:bodyPr anchor="ctr"/>
          <a:lstStyle/>
          <a:p>
            <a:pPr algn="ctr">
              <a:spcAft>
                <a:spcPts val="1200"/>
              </a:spcAft>
              <a:defRPr/>
            </a:pPr>
            <a:endParaRPr lang="en-US" dirty="0">
              <a:solidFill>
                <a:schemeClr val="accent2">
                  <a:lumMod val="50000"/>
                </a:schemeClr>
              </a:solidFill>
            </a:endParaRPr>
          </a:p>
        </p:txBody>
      </p:sp>
      <p:pic>
        <p:nvPicPr>
          <p:cNvPr id="7175" name="Picture 2"/>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576357" y="100017"/>
            <a:ext cx="1499796" cy="725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ounded Rectangle 6"/>
          <p:cNvSpPr/>
          <p:nvPr/>
        </p:nvSpPr>
        <p:spPr>
          <a:xfrm>
            <a:off x="1144291" y="4724400"/>
            <a:ext cx="2133044" cy="1524000"/>
          </a:xfrm>
          <a:prstGeom prst="roundRect">
            <a:avLst/>
          </a:prstGeom>
          <a:solidFill>
            <a:schemeClr val="tx1">
              <a:alpha val="70000"/>
            </a:schemeClr>
          </a:solidFill>
          <a:ln w="15875">
            <a:solidFill>
              <a:schemeClr val="bg1"/>
            </a:solidFill>
          </a:ln>
          <a:effectLst>
            <a:outerShdw blurRad="254000" sx="105000" sy="105000" algn="ctr" rotWithShape="0">
              <a:schemeClr val="bg1">
                <a:alpha val="40000"/>
              </a:schemeClr>
            </a:outerShdw>
          </a:effectLst>
        </p:spPr>
        <p:style>
          <a:lnRef idx="3">
            <a:schemeClr val="lt1"/>
          </a:lnRef>
          <a:fillRef idx="1">
            <a:schemeClr val="accent6"/>
          </a:fillRef>
          <a:effectRef idx="1">
            <a:schemeClr val="accent6"/>
          </a:effectRef>
          <a:fontRef idx="minor">
            <a:schemeClr val="lt1"/>
          </a:fontRef>
        </p:style>
        <p:txBody>
          <a:bodyPr anchor="ctr"/>
          <a:lstStyle/>
          <a:p>
            <a:pPr marL="0" lvl="1" indent="0" algn="ctr">
              <a:spcBef>
                <a:spcPts val="0"/>
              </a:spcBef>
              <a:spcAft>
                <a:spcPts val="1200"/>
              </a:spcAft>
              <a:defRPr/>
            </a:pPr>
            <a:r>
              <a:rPr lang="en-US" b="1" dirty="0">
                <a:solidFill>
                  <a:srgbClr val="00B0F0"/>
                </a:solidFill>
              </a:rPr>
              <a:t>Innovate</a:t>
            </a:r>
          </a:p>
          <a:p>
            <a:pPr marL="0" lvl="1" indent="0" algn="ctr">
              <a:spcBef>
                <a:spcPts val="0"/>
              </a:spcBef>
              <a:spcAft>
                <a:spcPts val="0"/>
              </a:spcAft>
              <a:defRPr/>
            </a:pPr>
            <a:r>
              <a:rPr lang="en-US" sz="1400" dirty="0">
                <a:solidFill>
                  <a:schemeClr val="bg1"/>
                </a:solidFill>
              </a:rPr>
              <a:t>value-focused </a:t>
            </a:r>
          </a:p>
          <a:p>
            <a:pPr marL="0" lvl="1" indent="0" algn="ctr">
              <a:spcBef>
                <a:spcPts val="0"/>
              </a:spcBef>
              <a:spcAft>
                <a:spcPts val="1200"/>
              </a:spcAft>
              <a:defRPr/>
            </a:pPr>
            <a:r>
              <a:rPr lang="en-US" sz="1400" dirty="0">
                <a:solidFill>
                  <a:schemeClr val="bg1"/>
                </a:solidFill>
              </a:rPr>
              <a:t>digital &amp; data solutions</a:t>
            </a:r>
          </a:p>
          <a:p>
            <a:pPr marL="0" lvl="1" indent="0" algn="ctr">
              <a:spcBef>
                <a:spcPts val="0"/>
              </a:spcBef>
              <a:spcAft>
                <a:spcPts val="1200"/>
              </a:spcAft>
              <a:defRPr/>
            </a:pPr>
            <a:r>
              <a:rPr lang="en-US" sz="1600" b="1" dirty="0">
                <a:solidFill>
                  <a:schemeClr val="bg1"/>
                </a:solidFill>
              </a:rPr>
              <a:t>At Speed.</a:t>
            </a:r>
          </a:p>
        </p:txBody>
      </p:sp>
      <p:sp>
        <p:nvSpPr>
          <p:cNvPr id="9" name="Rounded Rectangle 8"/>
          <p:cNvSpPr/>
          <p:nvPr/>
        </p:nvSpPr>
        <p:spPr>
          <a:xfrm>
            <a:off x="5027892" y="4724400"/>
            <a:ext cx="2133044" cy="1524000"/>
          </a:xfrm>
          <a:prstGeom prst="roundRect">
            <a:avLst/>
          </a:prstGeom>
          <a:solidFill>
            <a:schemeClr val="tx1">
              <a:alpha val="70000"/>
            </a:schemeClr>
          </a:solidFill>
          <a:ln w="15875">
            <a:solidFill>
              <a:schemeClr val="bg1"/>
            </a:solidFill>
          </a:ln>
          <a:effectLst>
            <a:outerShdw blurRad="254000" sx="105000" sy="105000" algn="ctr" rotWithShape="0">
              <a:schemeClr val="bg1">
                <a:alpha val="40000"/>
              </a:schemeClr>
            </a:outerShdw>
          </a:effectLst>
        </p:spPr>
        <p:style>
          <a:lnRef idx="3">
            <a:schemeClr val="lt1"/>
          </a:lnRef>
          <a:fillRef idx="1">
            <a:schemeClr val="accent6"/>
          </a:fillRef>
          <a:effectRef idx="1">
            <a:schemeClr val="accent6"/>
          </a:effectRef>
          <a:fontRef idx="minor">
            <a:schemeClr val="lt1"/>
          </a:fontRef>
        </p:style>
        <p:txBody>
          <a:bodyPr anchor="ctr"/>
          <a:lstStyle/>
          <a:p>
            <a:pPr marL="0" lvl="1" indent="0" algn="ctr">
              <a:spcBef>
                <a:spcPts val="0"/>
              </a:spcBef>
              <a:spcAft>
                <a:spcPts val="1200"/>
              </a:spcAft>
              <a:buClr>
                <a:srgbClr val="7030A0"/>
              </a:buClr>
              <a:buSzPct val="100000"/>
              <a:defRPr/>
            </a:pPr>
            <a:r>
              <a:rPr lang="en-US" b="1" dirty="0">
                <a:solidFill>
                  <a:srgbClr val="B64BFF"/>
                </a:solidFill>
              </a:rPr>
              <a:t>Harmonize</a:t>
            </a:r>
          </a:p>
          <a:p>
            <a:pPr marL="0" lvl="1" indent="0" algn="ctr">
              <a:spcBef>
                <a:spcPts val="0"/>
              </a:spcBef>
              <a:spcAft>
                <a:spcPts val="1200"/>
              </a:spcAft>
              <a:buClr>
                <a:srgbClr val="7030A0"/>
              </a:buClr>
              <a:buSzPct val="100000"/>
              <a:defRPr/>
            </a:pPr>
            <a:r>
              <a:rPr lang="en-US" sz="1400" dirty="0">
                <a:solidFill>
                  <a:schemeClr val="bg1"/>
                </a:solidFill>
              </a:rPr>
              <a:t>alignment-focused organizational functions</a:t>
            </a:r>
          </a:p>
          <a:p>
            <a:pPr marL="0" lvl="1" indent="0" algn="ctr">
              <a:spcBef>
                <a:spcPts val="0"/>
              </a:spcBef>
              <a:spcAft>
                <a:spcPts val="1200"/>
              </a:spcAft>
              <a:buClr>
                <a:srgbClr val="7030A0"/>
              </a:buClr>
              <a:buSzPct val="100000"/>
              <a:defRPr/>
            </a:pPr>
            <a:r>
              <a:rPr lang="en-US" sz="1600" b="1" dirty="0">
                <a:solidFill>
                  <a:schemeClr val="bg1"/>
                </a:solidFill>
              </a:rPr>
              <a:t>At Scale.</a:t>
            </a:r>
          </a:p>
        </p:txBody>
      </p:sp>
      <p:sp>
        <p:nvSpPr>
          <p:cNvPr id="10" name="Rounded Rectangle 9"/>
          <p:cNvSpPr/>
          <p:nvPr/>
        </p:nvSpPr>
        <p:spPr>
          <a:xfrm>
            <a:off x="8913080" y="4724400"/>
            <a:ext cx="2133044" cy="1524000"/>
          </a:xfrm>
          <a:prstGeom prst="roundRect">
            <a:avLst/>
          </a:prstGeom>
          <a:solidFill>
            <a:schemeClr val="tx1">
              <a:alpha val="70000"/>
            </a:schemeClr>
          </a:solidFill>
          <a:ln w="15875">
            <a:solidFill>
              <a:schemeClr val="bg1"/>
            </a:solidFill>
          </a:ln>
          <a:effectLst>
            <a:outerShdw blurRad="254000" sx="105000" sy="105000" algn="ctr" rotWithShape="0">
              <a:schemeClr val="bg1">
                <a:alpha val="40000"/>
              </a:schemeClr>
            </a:outerShdw>
          </a:effectLst>
        </p:spPr>
        <p:style>
          <a:lnRef idx="3">
            <a:schemeClr val="lt1"/>
          </a:lnRef>
          <a:fillRef idx="1">
            <a:schemeClr val="accent2"/>
          </a:fillRef>
          <a:effectRef idx="1">
            <a:schemeClr val="accent2"/>
          </a:effectRef>
          <a:fontRef idx="minor">
            <a:schemeClr val="lt1"/>
          </a:fontRef>
        </p:style>
        <p:txBody>
          <a:bodyPr anchor="ctr"/>
          <a:lstStyle/>
          <a:p>
            <a:pPr marL="0" lvl="1" indent="0" algn="ctr">
              <a:spcBef>
                <a:spcPts val="0"/>
              </a:spcBef>
              <a:spcAft>
                <a:spcPts val="1200"/>
              </a:spcAft>
              <a:buClr>
                <a:srgbClr val="808000"/>
              </a:buClr>
              <a:buSzPct val="100000"/>
              <a:defRPr/>
            </a:pPr>
            <a:r>
              <a:rPr lang="en-US" b="1" dirty="0">
                <a:solidFill>
                  <a:srgbClr val="92D050"/>
                </a:solidFill>
              </a:rPr>
              <a:t>Execute</a:t>
            </a:r>
          </a:p>
          <a:p>
            <a:pPr marL="0" lvl="1" indent="0" algn="ctr">
              <a:spcBef>
                <a:spcPts val="0"/>
              </a:spcBef>
              <a:spcAft>
                <a:spcPts val="1200"/>
              </a:spcAft>
              <a:buClr>
                <a:srgbClr val="808000"/>
              </a:buClr>
              <a:buSzPct val="100000"/>
              <a:defRPr/>
            </a:pPr>
            <a:r>
              <a:rPr lang="en-US" sz="1400" dirty="0">
                <a:solidFill>
                  <a:schemeClr val="bg1"/>
                </a:solidFill>
              </a:rPr>
              <a:t>customer-focused experiential services</a:t>
            </a:r>
            <a:endParaRPr lang="en-US" sz="1400" b="1" dirty="0">
              <a:solidFill>
                <a:schemeClr val="bg1"/>
              </a:solidFill>
            </a:endParaRPr>
          </a:p>
          <a:p>
            <a:pPr marL="0" lvl="1" indent="0" algn="ctr">
              <a:spcBef>
                <a:spcPts val="0"/>
              </a:spcBef>
              <a:spcAft>
                <a:spcPts val="1200"/>
              </a:spcAft>
              <a:buClr>
                <a:srgbClr val="808000"/>
              </a:buClr>
              <a:buSzPct val="100000"/>
              <a:defRPr/>
            </a:pPr>
            <a:r>
              <a:rPr lang="en-US" sz="1600" b="1" dirty="0">
                <a:solidFill>
                  <a:schemeClr val="bg1"/>
                </a:solidFill>
              </a:rPr>
              <a:t>With Confidence.</a:t>
            </a:r>
            <a:endParaRPr lang="en-US" sz="1600" dirty="0">
              <a:solidFill>
                <a:schemeClr val="bg1"/>
              </a:solidFill>
            </a:endParaRPr>
          </a:p>
        </p:txBody>
      </p:sp>
      <p:sp>
        <p:nvSpPr>
          <p:cNvPr id="11" name="TextBox 7"/>
          <p:cNvSpPr txBox="1">
            <a:spLocks noChangeArrowheads="1"/>
          </p:cNvSpPr>
          <p:nvPr/>
        </p:nvSpPr>
        <p:spPr bwMode="auto">
          <a:xfrm>
            <a:off x="463948" y="3345722"/>
            <a:ext cx="11260931" cy="1020051"/>
          </a:xfrm>
          <a:prstGeom prst="rect">
            <a:avLst/>
          </a:prstGeom>
          <a:noFill/>
          <a:ln w="9525">
            <a:noFill/>
            <a:miter lim="800000"/>
            <a:headEnd/>
            <a:tailEnd/>
          </a:ln>
        </p:spPr>
        <p:txBody>
          <a:bodyPr wrap="square" lIns="95787" tIns="47893" rIns="95787" bIns="47893">
            <a:spAutoFit/>
          </a:bodyPr>
          <a:lstStyle/>
          <a:p>
            <a:pPr algn="ctr" eaLnBrk="1" hangingPunct="1">
              <a:defRPr/>
            </a:pPr>
            <a:r>
              <a:rPr lang="en-US" sz="3600" b="1" spc="50" dirty="0">
                <a:solidFill>
                  <a:schemeClr val="bg1"/>
                </a:solidFill>
                <a:latin typeface="+mj-lt"/>
              </a:rPr>
              <a:t>TFS Genchi Genbutsu at CSC Operations </a:t>
            </a:r>
          </a:p>
          <a:p>
            <a:pPr algn="ctr" eaLnBrk="1" hangingPunct="1">
              <a:defRPr/>
            </a:pPr>
            <a:r>
              <a:rPr lang="en-US" sz="2400" b="1" spc="50" dirty="0">
                <a:solidFill>
                  <a:schemeClr val="bg1"/>
                </a:solidFill>
                <a:latin typeface="+mj-lt"/>
              </a:rPr>
              <a:t>Retail &amp; Lease Late Charge Waiver - </a:t>
            </a:r>
            <a:r>
              <a:rPr lang="en-US" sz="2400" b="1" spc="50" dirty="0">
                <a:solidFill>
                  <a:schemeClr val="bg1"/>
                </a:solidFill>
              </a:rPr>
              <a:t>Alorica Site Visit Summary</a:t>
            </a:r>
            <a:endParaRPr lang="en-US" sz="2400" b="1" spc="50" dirty="0">
              <a:solidFill>
                <a:schemeClr val="bg1"/>
              </a:solidFill>
              <a:latin typeface="+mj-lt"/>
            </a:endParaRPr>
          </a:p>
        </p:txBody>
      </p:sp>
    </p:spTree>
    <p:extLst>
      <p:ext uri="{BB962C8B-B14F-4D97-AF65-F5344CB8AC3E}">
        <p14:creationId xmlns:p14="http://schemas.microsoft.com/office/powerpoint/2010/main" val="2969512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0A1FA60-28EF-4F08-B747-22C0254A5FE6}"/>
              </a:ext>
            </a:extLst>
          </p:cNvPr>
          <p:cNvSpPr/>
          <p:nvPr/>
        </p:nvSpPr>
        <p:spPr>
          <a:xfrm>
            <a:off x="1" y="0"/>
            <a:ext cx="12192000" cy="6858000"/>
          </a:xfrm>
          <a:prstGeom prst="rect">
            <a:avLst/>
          </a:prstGeom>
          <a:solidFill>
            <a:schemeClr val="bg1"/>
          </a:solidFill>
          <a:ln>
            <a:noFill/>
          </a:ln>
        </p:spPr>
        <p:style>
          <a:lnRef idx="3">
            <a:schemeClr val="lt1"/>
          </a:lnRef>
          <a:fillRef idx="1">
            <a:schemeClr val="accent2"/>
          </a:fillRef>
          <a:effectRef idx="1">
            <a:schemeClr val="accent2"/>
          </a:effectRef>
          <a:fontRef idx="minor">
            <a:schemeClr val="lt1"/>
          </a:fontRef>
        </p:style>
        <p:txBody>
          <a:bodyPr anchor="ctr"/>
          <a:lstStyle/>
          <a:p>
            <a:pPr algn="ctr">
              <a:spcAft>
                <a:spcPts val="1200"/>
              </a:spcAft>
              <a:defRPr/>
            </a:pPr>
            <a:endParaRPr lang="en-US" dirty="0">
              <a:solidFill>
                <a:schemeClr val="accent2">
                  <a:lumMod val="50000"/>
                </a:schemeClr>
              </a:solidFill>
            </a:endParaRPr>
          </a:p>
        </p:txBody>
      </p:sp>
      <p:sp>
        <p:nvSpPr>
          <p:cNvPr id="12" name="TextBox 7">
            <a:extLst>
              <a:ext uri="{FF2B5EF4-FFF2-40B4-BE49-F238E27FC236}">
                <a16:creationId xmlns:a16="http://schemas.microsoft.com/office/drawing/2014/main" id="{EF3763D7-E162-4873-A59B-4FC642837CB4}"/>
              </a:ext>
            </a:extLst>
          </p:cNvPr>
          <p:cNvSpPr txBox="1">
            <a:spLocks noChangeArrowheads="1"/>
          </p:cNvSpPr>
          <p:nvPr/>
        </p:nvSpPr>
        <p:spPr bwMode="auto">
          <a:xfrm>
            <a:off x="926306" y="3432110"/>
            <a:ext cx="10336213" cy="1020051"/>
          </a:xfrm>
          <a:prstGeom prst="rect">
            <a:avLst/>
          </a:prstGeom>
          <a:noFill/>
          <a:ln w="9525">
            <a:noFill/>
            <a:miter lim="800000"/>
            <a:headEnd/>
            <a:tailEnd/>
          </a:ln>
        </p:spPr>
        <p:txBody>
          <a:bodyPr lIns="95787" tIns="47893" rIns="95787" bIns="47893">
            <a:spAutoFit/>
          </a:bodyPr>
          <a:lstStyle/>
          <a:p>
            <a:pPr algn="ctr" eaLnBrk="1" hangingPunct="1">
              <a:defRPr/>
            </a:pPr>
            <a:r>
              <a:rPr lang="en-US" sz="3600" b="1" spc="50" dirty="0">
                <a:solidFill>
                  <a:srgbClr val="C00000"/>
                </a:solidFill>
                <a:latin typeface="+mj-lt"/>
              </a:rPr>
              <a:t>Enterprise Service Platform (ESP)</a:t>
            </a:r>
          </a:p>
          <a:p>
            <a:pPr algn="ctr" eaLnBrk="1" hangingPunct="1">
              <a:defRPr/>
            </a:pPr>
            <a:r>
              <a:rPr lang="en-US" sz="2400" b="1" spc="50" dirty="0">
                <a:solidFill>
                  <a:schemeClr val="accent2">
                    <a:lumMod val="50000"/>
                  </a:schemeClr>
                </a:solidFill>
                <a:latin typeface="+mj-lt"/>
              </a:rPr>
              <a:t>Retail &amp; Lease Late Charge Waiver – </a:t>
            </a:r>
            <a:r>
              <a:rPr lang="en-US" sz="2400" b="1" spc="50" dirty="0" err="1">
                <a:solidFill>
                  <a:schemeClr val="accent2">
                    <a:lumMod val="50000"/>
                  </a:schemeClr>
                </a:solidFill>
                <a:latin typeface="+mj-lt"/>
              </a:rPr>
              <a:t>Genchi</a:t>
            </a:r>
            <a:r>
              <a:rPr lang="en-US" sz="2400" b="1" spc="50" dirty="0">
                <a:solidFill>
                  <a:schemeClr val="accent2">
                    <a:lumMod val="50000"/>
                  </a:schemeClr>
                </a:solidFill>
                <a:latin typeface="+mj-lt"/>
              </a:rPr>
              <a:t> </a:t>
            </a:r>
            <a:r>
              <a:rPr lang="en-US" sz="2400" b="1" spc="50" dirty="0" err="1">
                <a:solidFill>
                  <a:schemeClr val="accent2">
                    <a:lumMod val="50000"/>
                  </a:schemeClr>
                </a:solidFill>
                <a:latin typeface="+mj-lt"/>
              </a:rPr>
              <a:t>Genbutsu</a:t>
            </a:r>
            <a:r>
              <a:rPr lang="en-US" sz="2400" b="1" spc="50" dirty="0">
                <a:solidFill>
                  <a:schemeClr val="accent2">
                    <a:lumMod val="50000"/>
                  </a:schemeClr>
                </a:solidFill>
                <a:latin typeface="+mj-lt"/>
              </a:rPr>
              <a:t> Observation Report</a:t>
            </a:r>
          </a:p>
        </p:txBody>
      </p:sp>
      <p:pic>
        <p:nvPicPr>
          <p:cNvPr id="3074" name="Picture 2" descr="Image result for toyota financial services">
            <a:extLst>
              <a:ext uri="{FF2B5EF4-FFF2-40B4-BE49-F238E27FC236}">
                <a16:creationId xmlns:a16="http://schemas.microsoft.com/office/drawing/2014/main" id="{535C285E-D15D-4CA8-BD0C-FBE0DE446A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2762" y="1600200"/>
            <a:ext cx="3543300" cy="128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4711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EF8F64E1-8DCB-A44D-B480-8EAB705BC498}" type="slidenum">
              <a:rPr lang="en-US" altLang="en-US" smtClean="0"/>
              <a:pPr/>
              <a:t>3</a:t>
            </a:fld>
            <a:endParaRPr lang="en-US" altLang="en-US" dirty="0"/>
          </a:p>
        </p:txBody>
      </p:sp>
      <p:sp>
        <p:nvSpPr>
          <p:cNvPr id="3" name="Title 2"/>
          <p:cNvSpPr>
            <a:spLocks noGrp="1"/>
          </p:cNvSpPr>
          <p:nvPr>
            <p:ph type="title"/>
          </p:nvPr>
        </p:nvSpPr>
        <p:spPr/>
        <p:txBody>
          <a:bodyPr/>
          <a:lstStyle/>
          <a:p>
            <a:r>
              <a:rPr lang="en-US" dirty="0">
                <a:solidFill>
                  <a:schemeClr val="tx1">
                    <a:lumMod val="75000"/>
                    <a:lumOff val="25000"/>
                  </a:schemeClr>
                </a:solidFill>
              </a:rPr>
              <a:t>CSC Genchi Genbutsu Summary: </a:t>
            </a:r>
            <a:r>
              <a:rPr lang="en-US" dirty="0">
                <a:solidFill>
                  <a:schemeClr val="tx1">
                    <a:lumMod val="50000"/>
                    <a:lumOff val="50000"/>
                  </a:schemeClr>
                </a:solidFill>
              </a:rPr>
              <a:t>Overview</a:t>
            </a:r>
          </a:p>
        </p:txBody>
      </p:sp>
      <p:sp>
        <p:nvSpPr>
          <p:cNvPr id="5" name="Rectangle 4"/>
          <p:cNvSpPr/>
          <p:nvPr/>
        </p:nvSpPr>
        <p:spPr>
          <a:xfrm>
            <a:off x="5971607" y="3673677"/>
            <a:ext cx="248786" cy="369332"/>
          </a:xfrm>
          <a:prstGeom prst="rect">
            <a:avLst/>
          </a:prstGeom>
        </p:spPr>
        <p:txBody>
          <a:bodyPr wrap="none">
            <a:spAutoFit/>
          </a:bodyPr>
          <a:lstStyle/>
          <a:p>
            <a:r>
              <a:rPr lang="en-US" dirty="0"/>
              <a:t> </a:t>
            </a:r>
          </a:p>
        </p:txBody>
      </p:sp>
      <p:sp>
        <p:nvSpPr>
          <p:cNvPr id="6" name="Rectangle 5"/>
          <p:cNvSpPr/>
          <p:nvPr/>
        </p:nvSpPr>
        <p:spPr>
          <a:xfrm>
            <a:off x="5971607" y="3673677"/>
            <a:ext cx="248786" cy="369332"/>
          </a:xfrm>
          <a:prstGeom prst="rect">
            <a:avLst/>
          </a:prstGeom>
        </p:spPr>
        <p:txBody>
          <a:bodyPr wrap="none">
            <a:spAutoFit/>
          </a:bodyPr>
          <a:lstStyle/>
          <a:p>
            <a:r>
              <a:rPr lang="en-US" dirty="0"/>
              <a:t> </a:t>
            </a:r>
          </a:p>
        </p:txBody>
      </p:sp>
      <p:sp>
        <p:nvSpPr>
          <p:cNvPr id="7" name="TextBox 6">
            <a:extLst>
              <a:ext uri="{FF2B5EF4-FFF2-40B4-BE49-F238E27FC236}">
                <a16:creationId xmlns:a16="http://schemas.microsoft.com/office/drawing/2014/main" id="{51D300D0-803C-4CB4-8C57-AF2D9C516E34}"/>
              </a:ext>
            </a:extLst>
          </p:cNvPr>
          <p:cNvSpPr txBox="1"/>
          <p:nvPr/>
        </p:nvSpPr>
        <p:spPr>
          <a:xfrm>
            <a:off x="0" y="816114"/>
            <a:ext cx="12192000" cy="1646605"/>
          </a:xfrm>
          <a:prstGeom prst="rect">
            <a:avLst/>
          </a:prstGeom>
          <a:solidFill>
            <a:schemeClr val="bg1">
              <a:lumMod val="95000"/>
            </a:schemeClr>
          </a:solidFill>
        </p:spPr>
        <p:txBody>
          <a:bodyPr wrap="square" lIns="365760" tIns="182880" rIns="365760" bIns="182880" rtlCol="0">
            <a:spAutoFit/>
          </a:bodyPr>
          <a:lstStyle/>
          <a:p>
            <a:pPr>
              <a:spcAft>
                <a:spcPts val="1200"/>
              </a:spcAft>
            </a:pPr>
            <a:r>
              <a:rPr lang="en-US" b="1" dirty="0">
                <a:latin typeface="+mj-lt"/>
              </a:rPr>
              <a:t>Purpose</a:t>
            </a:r>
            <a:endParaRPr lang="en-US" sz="2000" b="1" dirty="0">
              <a:latin typeface="+mj-lt"/>
            </a:endParaRPr>
          </a:p>
          <a:p>
            <a:pPr marL="285750" indent="-285750">
              <a:spcAft>
                <a:spcPts val="600"/>
              </a:spcAft>
              <a:buFont typeface="Wingdings" panose="05000000000000000000" pitchFamily="2" charset="2"/>
              <a:buChar char="Ø"/>
            </a:pPr>
            <a:r>
              <a:rPr lang="en-US" sz="1600" dirty="0">
                <a:solidFill>
                  <a:schemeClr val="tx1">
                    <a:lumMod val="65000"/>
                    <a:lumOff val="35000"/>
                  </a:schemeClr>
                </a:solidFill>
                <a:latin typeface="+mj-lt"/>
              </a:rPr>
              <a:t>Observe, learn &amp; document operational steps performed by CSC Agents for </a:t>
            </a:r>
            <a:r>
              <a:rPr lang="en-US" sz="1600" b="1" dirty="0">
                <a:solidFill>
                  <a:srgbClr val="7E7B00"/>
                </a:solidFill>
                <a:latin typeface="+mj-lt"/>
              </a:rPr>
              <a:t>Lease Late Charge Waiver </a:t>
            </a:r>
            <a:r>
              <a:rPr lang="en-US" sz="1600" dirty="0">
                <a:solidFill>
                  <a:schemeClr val="tx1">
                    <a:lumMod val="65000"/>
                    <a:lumOff val="35000"/>
                  </a:schemeClr>
                </a:solidFill>
                <a:latin typeface="+mj-lt"/>
              </a:rPr>
              <a:t>in</a:t>
            </a:r>
            <a:r>
              <a:rPr lang="en-US" sz="1600" b="1" dirty="0">
                <a:solidFill>
                  <a:srgbClr val="7E7B00"/>
                </a:solidFill>
                <a:latin typeface="+mj-lt"/>
              </a:rPr>
              <a:t> LeMans, Retail Late Charge Waiver </a:t>
            </a:r>
            <a:r>
              <a:rPr lang="en-US" sz="1600" dirty="0">
                <a:solidFill>
                  <a:schemeClr val="tx1">
                    <a:lumMod val="65000"/>
                    <a:lumOff val="35000"/>
                  </a:schemeClr>
                </a:solidFill>
                <a:latin typeface="+mj-lt"/>
              </a:rPr>
              <a:t>in </a:t>
            </a:r>
            <a:r>
              <a:rPr lang="en-US" sz="1600" b="1" dirty="0">
                <a:solidFill>
                  <a:srgbClr val="7E7B00"/>
                </a:solidFill>
                <a:latin typeface="+mj-lt"/>
              </a:rPr>
              <a:t>Shaw &amp; Retail Extension </a:t>
            </a:r>
            <a:r>
              <a:rPr lang="en-US" sz="1600" dirty="0">
                <a:solidFill>
                  <a:schemeClr val="tx1">
                    <a:lumMod val="65000"/>
                    <a:lumOff val="35000"/>
                  </a:schemeClr>
                </a:solidFill>
                <a:latin typeface="+mj-lt"/>
              </a:rPr>
              <a:t>in</a:t>
            </a:r>
            <a:r>
              <a:rPr lang="en-US" sz="1600" b="1" dirty="0">
                <a:solidFill>
                  <a:srgbClr val="7E7B00"/>
                </a:solidFill>
                <a:latin typeface="+mj-lt"/>
              </a:rPr>
              <a:t> Shaw</a:t>
            </a:r>
          </a:p>
          <a:p>
            <a:pPr marL="285750" indent="-285750">
              <a:spcAft>
                <a:spcPts val="600"/>
              </a:spcAft>
              <a:buFont typeface="Wingdings" panose="05000000000000000000" pitchFamily="2" charset="2"/>
              <a:buChar char="Ø"/>
            </a:pPr>
            <a:r>
              <a:rPr lang="en-US" sz="1600" dirty="0">
                <a:solidFill>
                  <a:schemeClr val="tx1">
                    <a:lumMod val="65000"/>
                    <a:lumOff val="35000"/>
                  </a:schemeClr>
                </a:solidFill>
                <a:latin typeface="+mj-lt"/>
              </a:rPr>
              <a:t>Observe, learn, validate &amp; refine Service Operations Automation (SOA) solution for </a:t>
            </a:r>
            <a:r>
              <a:rPr lang="en-US" sz="1600" b="1" dirty="0">
                <a:solidFill>
                  <a:srgbClr val="7E7B00"/>
                </a:solidFill>
                <a:latin typeface="+mj-lt"/>
              </a:rPr>
              <a:t>Lease Due Date Change &amp; Retail Due Date Change</a:t>
            </a:r>
          </a:p>
        </p:txBody>
      </p:sp>
      <p:sp>
        <p:nvSpPr>
          <p:cNvPr id="8" name="Content Placeholder 2"/>
          <p:cNvSpPr>
            <a:spLocks noGrp="1"/>
          </p:cNvSpPr>
          <p:nvPr>
            <p:ph idx="1"/>
          </p:nvPr>
        </p:nvSpPr>
        <p:spPr>
          <a:xfrm>
            <a:off x="-10529" y="2466702"/>
            <a:ext cx="12192000" cy="615553"/>
          </a:xfrm>
          <a:solidFill>
            <a:schemeClr val="bg1">
              <a:lumMod val="85000"/>
            </a:schemeClr>
          </a:solidFill>
        </p:spPr>
        <p:txBody>
          <a:bodyPr wrap="square" lIns="365760" tIns="182880" rIns="365760" bIns="182880" rtlCol="0">
            <a:spAutoFit/>
          </a:bodyPr>
          <a:lstStyle/>
          <a:p>
            <a:pPr marL="0" indent="0">
              <a:spcBef>
                <a:spcPct val="0"/>
              </a:spcBef>
              <a:spcAft>
                <a:spcPts val="1200"/>
              </a:spcAft>
              <a:buNone/>
            </a:pPr>
            <a:r>
              <a:rPr lang="en-US" sz="1600" b="1" dirty="0">
                <a:solidFill>
                  <a:srgbClr val="002060"/>
                </a:solidFill>
                <a:latin typeface="+mj-lt"/>
              </a:rPr>
              <a:t>Date: </a:t>
            </a:r>
            <a:r>
              <a:rPr lang="en-US" sz="1600" b="1" dirty="0">
                <a:solidFill>
                  <a:schemeClr val="tx1">
                    <a:lumMod val="50000"/>
                    <a:lumOff val="50000"/>
                  </a:schemeClr>
                </a:solidFill>
                <a:latin typeface="+mj-lt"/>
              </a:rPr>
              <a:t>07 Jan 2019 &amp; 08 Jan 2019 	</a:t>
            </a:r>
            <a:r>
              <a:rPr lang="en-US" sz="1600" b="1" dirty="0">
                <a:solidFill>
                  <a:srgbClr val="002060"/>
                </a:solidFill>
                <a:latin typeface="+mj-lt"/>
              </a:rPr>
              <a:t>Location: </a:t>
            </a:r>
            <a:r>
              <a:rPr lang="en-US" sz="1600" b="1" dirty="0">
                <a:solidFill>
                  <a:schemeClr val="tx1">
                    <a:lumMod val="50000"/>
                    <a:lumOff val="50000"/>
                  </a:schemeClr>
                </a:solidFill>
                <a:latin typeface="+mj-lt"/>
              </a:rPr>
              <a:t>Alorica at Sunrise, FL</a:t>
            </a:r>
          </a:p>
        </p:txBody>
      </p:sp>
      <p:grpSp>
        <p:nvGrpSpPr>
          <p:cNvPr id="4" name="Group 3">
            <a:extLst>
              <a:ext uri="{FF2B5EF4-FFF2-40B4-BE49-F238E27FC236}">
                <a16:creationId xmlns:a16="http://schemas.microsoft.com/office/drawing/2014/main" id="{52553B91-4944-42FE-B5C0-2165664B2A26}"/>
              </a:ext>
            </a:extLst>
          </p:cNvPr>
          <p:cNvGrpSpPr/>
          <p:nvPr/>
        </p:nvGrpSpPr>
        <p:grpSpPr>
          <a:xfrm>
            <a:off x="381000" y="3276599"/>
            <a:ext cx="11430000" cy="3080887"/>
            <a:chOff x="434142" y="3200399"/>
            <a:chExt cx="11430000" cy="3200401"/>
          </a:xfrm>
        </p:grpSpPr>
        <p:sp>
          <p:nvSpPr>
            <p:cNvPr id="10" name="Content Placeholder 2">
              <a:extLst>
                <a:ext uri="{FF2B5EF4-FFF2-40B4-BE49-F238E27FC236}">
                  <a16:creationId xmlns:a16="http://schemas.microsoft.com/office/drawing/2014/main" id="{81463429-5D48-400E-910F-B919F35A09AC}"/>
                </a:ext>
              </a:extLst>
            </p:cNvPr>
            <p:cNvSpPr txBox="1">
              <a:spLocks/>
            </p:cNvSpPr>
            <p:nvPr/>
          </p:nvSpPr>
          <p:spPr>
            <a:xfrm>
              <a:off x="434142" y="3200400"/>
              <a:ext cx="5539542" cy="3200400"/>
            </a:xfrm>
            <a:prstGeom prst="rect">
              <a:avLst/>
            </a:prstGeom>
            <a:solidFill>
              <a:srgbClr val="F7F7F7"/>
            </a:solidFill>
            <a:ln w="0" cap="flat" cmpd="sng" algn="ctr">
              <a:solidFill>
                <a:schemeClr val="bg1">
                  <a:lumMod val="6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182880" tIns="274320" rIns="182880" bIns="182880" rtlCol="0" anchor="t" anchorCtr="0"/>
            <a:lstStyle>
              <a:lvl1pPr marL="357188" indent="-358775" algn="l" rtl="0" eaLnBrk="0" fontAlgn="base" hangingPunct="0">
                <a:spcBef>
                  <a:spcPts val="600"/>
                </a:spcBef>
                <a:spcAft>
                  <a:spcPts val="600"/>
                </a:spcAft>
                <a:buClr>
                  <a:schemeClr val="tx1">
                    <a:lumMod val="65000"/>
                    <a:lumOff val="35000"/>
                  </a:schemeClr>
                </a:buClr>
                <a:buSzPct val="110000"/>
                <a:buFont typeface="Arial" charset="0"/>
                <a:buChar char="•"/>
                <a:defRPr sz="2000" kern="1200" baseline="0">
                  <a:solidFill>
                    <a:schemeClr val="tx1">
                      <a:lumMod val="65000"/>
                      <a:lumOff val="35000"/>
                    </a:schemeClr>
                  </a:solidFill>
                  <a:latin typeface="+mn-lt"/>
                  <a:ea typeface="+mn-ea"/>
                  <a:cs typeface="+mn-cs"/>
                </a:defRPr>
              </a:lvl1pPr>
              <a:lvl2pPr marL="776288" indent="-298450" algn="l" rtl="0" eaLnBrk="0" fontAlgn="base" hangingPunct="0">
                <a:spcBef>
                  <a:spcPts val="600"/>
                </a:spcBef>
                <a:spcAft>
                  <a:spcPts val="600"/>
                </a:spcAft>
                <a:buClr>
                  <a:schemeClr val="tx1">
                    <a:lumMod val="65000"/>
                    <a:lumOff val="35000"/>
                  </a:schemeClr>
                </a:buClr>
                <a:buSzPct val="100000"/>
                <a:buFont typeface="Wingdings" charset="2"/>
                <a:buChar char="Ø"/>
                <a:defRPr sz="1800" kern="1200" baseline="0">
                  <a:solidFill>
                    <a:schemeClr val="tx1">
                      <a:lumMod val="65000"/>
                      <a:lumOff val="35000"/>
                    </a:schemeClr>
                  </a:solidFill>
                  <a:latin typeface="+mn-lt"/>
                  <a:ea typeface="+mn-ea"/>
                  <a:cs typeface="+mn-cs"/>
                </a:defRPr>
              </a:lvl2pPr>
              <a:lvl3pPr marL="1195388" indent="-238125" algn="l" rtl="0" eaLnBrk="0" fontAlgn="base" hangingPunct="0">
                <a:spcBef>
                  <a:spcPts val="600"/>
                </a:spcBef>
                <a:spcAft>
                  <a:spcPts val="600"/>
                </a:spcAft>
                <a:buClr>
                  <a:schemeClr val="tx1">
                    <a:lumMod val="65000"/>
                    <a:lumOff val="35000"/>
                  </a:schemeClr>
                </a:buClr>
                <a:buFont typeface="Wingdings" pitchFamily="2" charset="2"/>
                <a:buChar char="ü"/>
                <a:defRPr sz="1600" kern="1200" baseline="0">
                  <a:solidFill>
                    <a:schemeClr val="tx1">
                      <a:lumMod val="65000"/>
                      <a:lumOff val="35000"/>
                    </a:schemeClr>
                  </a:solidFill>
                  <a:latin typeface="+mn-lt"/>
                  <a:ea typeface="+mn-ea"/>
                  <a:cs typeface="+mn-cs"/>
                </a:defRPr>
              </a:lvl3pPr>
              <a:lvl4pPr marL="1673225" indent="-238125" algn="l" rtl="0" eaLnBrk="0" fontAlgn="base" hangingPunct="0">
                <a:spcBef>
                  <a:spcPts val="600"/>
                </a:spcBef>
                <a:spcAft>
                  <a:spcPts val="600"/>
                </a:spcAft>
                <a:buFont typeface="Wingdings" charset="2"/>
                <a:buChar char="Ø"/>
                <a:defRPr sz="1400" kern="1200" baseline="0">
                  <a:solidFill>
                    <a:schemeClr val="tx1">
                      <a:lumMod val="50000"/>
                      <a:lumOff val="50000"/>
                    </a:schemeClr>
                  </a:solidFill>
                  <a:latin typeface="+mn-lt"/>
                  <a:ea typeface="+mn-ea"/>
                  <a:cs typeface="+mn-cs"/>
                </a:defRPr>
              </a:lvl4pPr>
              <a:lvl5pPr marL="2152650" indent="-238125" algn="l" rtl="0" eaLnBrk="0" fontAlgn="base" hangingPunct="0">
                <a:spcBef>
                  <a:spcPts val="600"/>
                </a:spcBef>
                <a:spcAft>
                  <a:spcPts val="600"/>
                </a:spcAft>
                <a:buFont typeface="Arial" charset="0"/>
                <a:buChar char="•"/>
                <a:defRPr sz="1200" kern="1200" baseline="0">
                  <a:solidFill>
                    <a:schemeClr val="tx1">
                      <a:lumMod val="50000"/>
                      <a:lumOff val="50000"/>
                    </a:schemeClr>
                  </a:solidFill>
                  <a:latin typeface="+mn-lt"/>
                  <a:ea typeface="+mn-ea"/>
                  <a:cs typeface="+mn-cs"/>
                </a:defRPr>
              </a:lvl5pPr>
              <a:lvl6pPr marL="2634143"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6pPr>
              <a:lvl7pPr marL="3113077"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7pPr>
              <a:lvl8pPr marL="3592012"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8pPr>
              <a:lvl9pPr marL="4070948"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9pPr>
            </a:lstStyle>
            <a:p>
              <a:pPr>
                <a:spcBef>
                  <a:spcPts val="0"/>
                </a:spcBef>
                <a:buFont typeface="Wingdings" panose="05000000000000000000" pitchFamily="2" charset="2"/>
                <a:buChar char="Ø"/>
              </a:pPr>
              <a:r>
                <a:rPr lang="en-US" sz="1400" b="1" dirty="0"/>
                <a:t>Genchi Genbutsu Coordinators:</a:t>
              </a:r>
            </a:p>
            <a:p>
              <a:pPr marL="477838" lvl="1" indent="0">
                <a:spcBef>
                  <a:spcPts val="0"/>
                </a:spcBef>
                <a:buNone/>
              </a:pPr>
              <a:r>
                <a:rPr lang="en-US" sz="1200" dirty="0"/>
                <a:t>Ami Stephens – CSC Supplier Relationship Manager</a:t>
              </a:r>
            </a:p>
            <a:p>
              <a:pPr marL="477838" lvl="1" indent="0">
                <a:spcBef>
                  <a:spcPts val="0"/>
                </a:spcBef>
                <a:buNone/>
              </a:pPr>
              <a:r>
                <a:rPr lang="en-US" sz="1200" dirty="0"/>
                <a:t>Ben Moore – Salesforce CEP Manager &amp; Business Architect</a:t>
              </a:r>
            </a:p>
            <a:p>
              <a:pPr>
                <a:spcBef>
                  <a:spcPts val="1200"/>
                </a:spcBef>
                <a:buFont typeface="Wingdings" panose="05000000000000000000" pitchFamily="2" charset="2"/>
                <a:buChar char="Ø"/>
              </a:pPr>
              <a:r>
                <a:rPr lang="en-US" sz="1400" b="1" dirty="0"/>
                <a:t>Genchi Genbutsu Participants:</a:t>
              </a:r>
            </a:p>
            <a:p>
              <a:pPr marL="477838" lvl="1" indent="0">
                <a:spcBef>
                  <a:spcPts val="0"/>
                </a:spcBef>
                <a:buNone/>
              </a:pPr>
              <a:r>
                <a:rPr lang="en-US" sz="1200" dirty="0"/>
                <a:t>Ben Moore – Salesforce CEP Manager &amp; Business Architect</a:t>
              </a:r>
            </a:p>
            <a:p>
              <a:pPr marL="477838" lvl="1" indent="0">
                <a:spcBef>
                  <a:spcPts val="0"/>
                </a:spcBef>
                <a:buNone/>
              </a:pPr>
              <a:r>
                <a:rPr lang="en-US" sz="1200" dirty="0"/>
                <a:t>Naresh Vanam – Integration Architect</a:t>
              </a:r>
            </a:p>
            <a:p>
              <a:pPr marL="477838" lvl="1" indent="0">
                <a:spcBef>
                  <a:spcPts val="0"/>
                </a:spcBef>
                <a:buNone/>
              </a:pPr>
              <a:r>
                <a:rPr lang="en-US" sz="1200" dirty="0"/>
                <a:t>Sivakoumar Arumugam – Business Technology Strategist</a:t>
              </a:r>
            </a:p>
            <a:p>
              <a:pPr marL="477838" lvl="1" indent="0">
                <a:spcBef>
                  <a:spcPts val="0"/>
                </a:spcBef>
                <a:buNone/>
              </a:pPr>
              <a:r>
                <a:rPr lang="en-US" sz="1200" dirty="0"/>
                <a:t>Prantik Sharma – Business Technology Architect</a:t>
              </a:r>
            </a:p>
            <a:p>
              <a:pPr marL="477838" lvl="1" indent="0">
                <a:spcBef>
                  <a:spcPts val="0"/>
                </a:spcBef>
                <a:buNone/>
              </a:pPr>
              <a:r>
                <a:rPr lang="en-US" sz="1200" dirty="0"/>
                <a:t>Anupam Sarkar – Project Manager</a:t>
              </a:r>
            </a:p>
          </p:txBody>
        </p:sp>
        <p:sp>
          <p:nvSpPr>
            <p:cNvPr id="12" name="Content Placeholder 2">
              <a:extLst>
                <a:ext uri="{FF2B5EF4-FFF2-40B4-BE49-F238E27FC236}">
                  <a16:creationId xmlns:a16="http://schemas.microsoft.com/office/drawing/2014/main" id="{81463429-5D48-400E-910F-B919F35A09AC}"/>
                </a:ext>
              </a:extLst>
            </p:cNvPr>
            <p:cNvSpPr txBox="1">
              <a:spLocks/>
            </p:cNvSpPr>
            <p:nvPr/>
          </p:nvSpPr>
          <p:spPr>
            <a:xfrm>
              <a:off x="6324600" y="3200399"/>
              <a:ext cx="5539542" cy="3200400"/>
            </a:xfrm>
            <a:prstGeom prst="rect">
              <a:avLst/>
            </a:prstGeom>
            <a:solidFill>
              <a:srgbClr val="F7F7F7"/>
            </a:solidFill>
            <a:ln w="0" cap="flat" cmpd="sng" algn="ctr">
              <a:solidFill>
                <a:schemeClr val="bg1">
                  <a:lumMod val="6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182880" tIns="274320" rIns="182880" bIns="182880" rtlCol="0" anchor="t" anchorCtr="0"/>
            <a:lstStyle>
              <a:lvl1pPr marL="357188" indent="-358775" algn="l" rtl="0" eaLnBrk="0" fontAlgn="base" hangingPunct="0">
                <a:spcBef>
                  <a:spcPts val="600"/>
                </a:spcBef>
                <a:spcAft>
                  <a:spcPts val="600"/>
                </a:spcAft>
                <a:buClr>
                  <a:schemeClr val="tx1">
                    <a:lumMod val="65000"/>
                    <a:lumOff val="35000"/>
                  </a:schemeClr>
                </a:buClr>
                <a:buSzPct val="110000"/>
                <a:buFont typeface="Arial" charset="0"/>
                <a:buChar char="•"/>
                <a:defRPr sz="2000" kern="1200" baseline="0">
                  <a:solidFill>
                    <a:schemeClr val="tx1">
                      <a:lumMod val="65000"/>
                      <a:lumOff val="35000"/>
                    </a:schemeClr>
                  </a:solidFill>
                  <a:latin typeface="+mn-lt"/>
                  <a:ea typeface="+mn-ea"/>
                  <a:cs typeface="+mn-cs"/>
                </a:defRPr>
              </a:lvl1pPr>
              <a:lvl2pPr marL="776288" indent="-298450" algn="l" rtl="0" eaLnBrk="0" fontAlgn="base" hangingPunct="0">
                <a:spcBef>
                  <a:spcPts val="600"/>
                </a:spcBef>
                <a:spcAft>
                  <a:spcPts val="600"/>
                </a:spcAft>
                <a:buClr>
                  <a:schemeClr val="tx1">
                    <a:lumMod val="65000"/>
                    <a:lumOff val="35000"/>
                  </a:schemeClr>
                </a:buClr>
                <a:buSzPct val="100000"/>
                <a:buFont typeface="Wingdings" charset="2"/>
                <a:buChar char="Ø"/>
                <a:defRPr sz="1800" kern="1200" baseline="0">
                  <a:solidFill>
                    <a:schemeClr val="tx1">
                      <a:lumMod val="65000"/>
                      <a:lumOff val="35000"/>
                    </a:schemeClr>
                  </a:solidFill>
                  <a:latin typeface="+mn-lt"/>
                  <a:ea typeface="+mn-ea"/>
                  <a:cs typeface="+mn-cs"/>
                </a:defRPr>
              </a:lvl2pPr>
              <a:lvl3pPr marL="1195388" indent="-238125" algn="l" rtl="0" eaLnBrk="0" fontAlgn="base" hangingPunct="0">
                <a:spcBef>
                  <a:spcPts val="600"/>
                </a:spcBef>
                <a:spcAft>
                  <a:spcPts val="600"/>
                </a:spcAft>
                <a:buClr>
                  <a:schemeClr val="tx1">
                    <a:lumMod val="65000"/>
                    <a:lumOff val="35000"/>
                  </a:schemeClr>
                </a:buClr>
                <a:buFont typeface="Wingdings" pitchFamily="2" charset="2"/>
                <a:buChar char="ü"/>
                <a:defRPr sz="1600" kern="1200" baseline="0">
                  <a:solidFill>
                    <a:schemeClr val="tx1">
                      <a:lumMod val="65000"/>
                      <a:lumOff val="35000"/>
                    </a:schemeClr>
                  </a:solidFill>
                  <a:latin typeface="+mn-lt"/>
                  <a:ea typeface="+mn-ea"/>
                  <a:cs typeface="+mn-cs"/>
                </a:defRPr>
              </a:lvl3pPr>
              <a:lvl4pPr marL="1673225" indent="-238125" algn="l" rtl="0" eaLnBrk="0" fontAlgn="base" hangingPunct="0">
                <a:spcBef>
                  <a:spcPts val="600"/>
                </a:spcBef>
                <a:spcAft>
                  <a:spcPts val="600"/>
                </a:spcAft>
                <a:buFont typeface="Wingdings" charset="2"/>
                <a:buChar char="Ø"/>
                <a:defRPr sz="1400" kern="1200" baseline="0">
                  <a:solidFill>
                    <a:schemeClr val="tx1">
                      <a:lumMod val="50000"/>
                      <a:lumOff val="50000"/>
                    </a:schemeClr>
                  </a:solidFill>
                  <a:latin typeface="+mn-lt"/>
                  <a:ea typeface="+mn-ea"/>
                  <a:cs typeface="+mn-cs"/>
                </a:defRPr>
              </a:lvl4pPr>
              <a:lvl5pPr marL="2152650" indent="-238125" algn="l" rtl="0" eaLnBrk="0" fontAlgn="base" hangingPunct="0">
                <a:spcBef>
                  <a:spcPts val="600"/>
                </a:spcBef>
                <a:spcAft>
                  <a:spcPts val="600"/>
                </a:spcAft>
                <a:buFont typeface="Arial" charset="0"/>
                <a:buChar char="•"/>
                <a:defRPr sz="1200" kern="1200" baseline="0">
                  <a:solidFill>
                    <a:schemeClr val="tx1">
                      <a:lumMod val="50000"/>
                      <a:lumOff val="50000"/>
                    </a:schemeClr>
                  </a:solidFill>
                  <a:latin typeface="+mn-lt"/>
                  <a:ea typeface="+mn-ea"/>
                  <a:cs typeface="+mn-cs"/>
                </a:defRPr>
              </a:lvl5pPr>
              <a:lvl6pPr marL="2634143"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6pPr>
              <a:lvl7pPr marL="3113077"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7pPr>
              <a:lvl8pPr marL="3592012"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8pPr>
              <a:lvl9pPr marL="4070948" indent="-239467" algn="l" defTabSz="957870" rtl="0" eaLnBrk="1" latinLnBrk="0" hangingPunct="1">
                <a:spcBef>
                  <a:spcPct val="20000"/>
                </a:spcBef>
                <a:buFont typeface="Arial" pitchFamily="34" charset="0"/>
                <a:buChar char="•"/>
                <a:defRPr sz="2100" kern="1200">
                  <a:solidFill>
                    <a:schemeClr val="lt1"/>
                  </a:solidFill>
                  <a:latin typeface="+mn-lt"/>
                  <a:ea typeface="+mn-ea"/>
                  <a:cs typeface="+mn-cs"/>
                </a:defRPr>
              </a:lvl9pPr>
            </a:lstStyle>
            <a:p>
              <a:pPr>
                <a:spcBef>
                  <a:spcPts val="0"/>
                </a:spcBef>
                <a:buFont typeface="Wingdings" panose="05000000000000000000" pitchFamily="2" charset="2"/>
                <a:buChar char="Ø"/>
              </a:pPr>
              <a:r>
                <a:rPr lang="en-US" sz="1400" b="1" dirty="0"/>
                <a:t>EDC Assets Used:</a:t>
              </a:r>
            </a:p>
            <a:p>
              <a:pPr marL="477838" lvl="1" indent="0">
                <a:spcBef>
                  <a:spcPts val="0"/>
                </a:spcBef>
                <a:buNone/>
              </a:pPr>
              <a:r>
                <a:rPr lang="en-US" sz="1200" dirty="0"/>
                <a:t>Data Catalog</a:t>
              </a:r>
            </a:p>
            <a:p>
              <a:pPr marL="477838" lvl="1" indent="0">
                <a:spcBef>
                  <a:spcPts val="0"/>
                </a:spcBef>
                <a:buNone/>
              </a:pPr>
              <a:r>
                <a:rPr lang="en-US" sz="1200" dirty="0"/>
                <a:t>Process Catalog</a:t>
              </a:r>
            </a:p>
            <a:p>
              <a:pPr marL="477838" lvl="1" indent="0">
                <a:spcBef>
                  <a:spcPts val="0"/>
                </a:spcBef>
                <a:buNone/>
              </a:pPr>
              <a:r>
                <a:rPr lang="en-US" sz="1200" dirty="0"/>
                <a:t>System Services Map</a:t>
              </a:r>
            </a:p>
            <a:p>
              <a:pPr>
                <a:spcBef>
                  <a:spcPts val="1200"/>
                </a:spcBef>
                <a:buFont typeface="Wingdings" panose="05000000000000000000" pitchFamily="2" charset="2"/>
                <a:buChar char="Ø"/>
              </a:pPr>
              <a:r>
                <a:rPr lang="en-US" sz="1400" b="1" dirty="0"/>
                <a:t>TFS Reference Documents Used:</a:t>
              </a:r>
            </a:p>
            <a:p>
              <a:pPr marL="477838" lvl="1" indent="0">
                <a:spcBef>
                  <a:spcPts val="0"/>
                </a:spcBef>
                <a:buNone/>
              </a:pPr>
              <a:r>
                <a:rPr lang="en-US" sz="1200" dirty="0"/>
                <a:t>Salesforce CEP Knowledge Articles</a:t>
              </a:r>
            </a:p>
            <a:p>
              <a:pPr marL="477838" lvl="1" indent="0">
                <a:spcBef>
                  <a:spcPts val="0"/>
                </a:spcBef>
                <a:buNone/>
              </a:pPr>
              <a:r>
                <a:rPr lang="en-US" sz="1200" dirty="0"/>
                <a:t>Field Operating Policies &amp; Procedures (FOPP)</a:t>
              </a:r>
            </a:p>
          </p:txBody>
        </p:sp>
      </p:grpSp>
    </p:spTree>
    <p:extLst>
      <p:ext uri="{BB962C8B-B14F-4D97-AF65-F5344CB8AC3E}">
        <p14:creationId xmlns:p14="http://schemas.microsoft.com/office/powerpoint/2010/main" val="4180406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EF8F64E1-8DCB-A44D-B480-8EAB705BC498}" type="slidenum">
              <a:rPr lang="en-US" altLang="en-US" smtClean="0"/>
              <a:pPr/>
              <a:t>4</a:t>
            </a:fld>
            <a:endParaRPr lang="en-US" altLang="en-US" dirty="0"/>
          </a:p>
        </p:txBody>
      </p:sp>
      <p:sp>
        <p:nvSpPr>
          <p:cNvPr id="3" name="Title 2"/>
          <p:cNvSpPr>
            <a:spLocks noGrp="1"/>
          </p:cNvSpPr>
          <p:nvPr>
            <p:ph type="title"/>
          </p:nvPr>
        </p:nvSpPr>
        <p:spPr/>
        <p:txBody>
          <a:bodyPr/>
          <a:lstStyle/>
          <a:p>
            <a:r>
              <a:rPr lang="en-US" dirty="0">
                <a:solidFill>
                  <a:schemeClr val="tx1">
                    <a:lumMod val="75000"/>
                    <a:lumOff val="25000"/>
                  </a:schemeClr>
                </a:solidFill>
              </a:rPr>
              <a:t>CSC Genchi Genbutsu Summary: </a:t>
            </a:r>
            <a:r>
              <a:rPr lang="en-US" dirty="0">
                <a:solidFill>
                  <a:schemeClr val="tx1">
                    <a:lumMod val="50000"/>
                    <a:lumOff val="50000"/>
                  </a:schemeClr>
                </a:solidFill>
              </a:rPr>
              <a:t>‘Lease Late Charge Waiver’ Observations &amp; Action Items</a:t>
            </a:r>
          </a:p>
        </p:txBody>
      </p:sp>
      <p:graphicFrame>
        <p:nvGraphicFramePr>
          <p:cNvPr id="5" name="Table 4">
            <a:extLst>
              <a:ext uri="{FF2B5EF4-FFF2-40B4-BE49-F238E27FC236}">
                <a16:creationId xmlns:a16="http://schemas.microsoft.com/office/drawing/2014/main" id="{E0E7721B-0FCE-4A05-AFD2-1E720C695749}"/>
              </a:ext>
            </a:extLst>
          </p:cNvPr>
          <p:cNvGraphicFramePr>
            <a:graphicFrameLocks noGrp="1"/>
          </p:cNvGraphicFramePr>
          <p:nvPr>
            <p:extLst/>
          </p:nvPr>
        </p:nvGraphicFramePr>
        <p:xfrm>
          <a:off x="378068" y="838201"/>
          <a:ext cx="11501317" cy="5605091"/>
        </p:xfrm>
        <a:graphic>
          <a:graphicData uri="http://schemas.openxmlformats.org/drawingml/2006/table">
            <a:tbl>
              <a:tblPr firstRow="1" bandRow="1">
                <a:tableStyleId>{5C22544A-7EE6-4342-B048-85BDC9FD1C3A}</a:tableStyleId>
              </a:tblPr>
              <a:tblGrid>
                <a:gridCol w="2060332">
                  <a:extLst>
                    <a:ext uri="{9D8B030D-6E8A-4147-A177-3AD203B41FA5}">
                      <a16:colId xmlns:a16="http://schemas.microsoft.com/office/drawing/2014/main" val="805105071"/>
                    </a:ext>
                  </a:extLst>
                </a:gridCol>
                <a:gridCol w="5105400">
                  <a:extLst>
                    <a:ext uri="{9D8B030D-6E8A-4147-A177-3AD203B41FA5}">
                      <a16:colId xmlns:a16="http://schemas.microsoft.com/office/drawing/2014/main" val="3101211552"/>
                    </a:ext>
                  </a:extLst>
                </a:gridCol>
                <a:gridCol w="1295400">
                  <a:extLst>
                    <a:ext uri="{9D8B030D-6E8A-4147-A177-3AD203B41FA5}">
                      <a16:colId xmlns:a16="http://schemas.microsoft.com/office/drawing/2014/main" val="3014560560"/>
                    </a:ext>
                  </a:extLst>
                </a:gridCol>
                <a:gridCol w="3040185">
                  <a:extLst>
                    <a:ext uri="{9D8B030D-6E8A-4147-A177-3AD203B41FA5}">
                      <a16:colId xmlns:a16="http://schemas.microsoft.com/office/drawing/2014/main" val="291405204"/>
                    </a:ext>
                  </a:extLst>
                </a:gridCol>
              </a:tblGrid>
              <a:tr h="609599">
                <a:tc>
                  <a:txBody>
                    <a:bodyPr/>
                    <a:lstStyle/>
                    <a:p>
                      <a:pPr algn="r"/>
                      <a:r>
                        <a:rPr lang="en-US" sz="1200" b="1" dirty="0">
                          <a:solidFill>
                            <a:schemeClr val="bg1"/>
                          </a:solidFill>
                        </a:rPr>
                        <a:t>Process Name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tc gridSpan="3">
                  <a:txBody>
                    <a:bodyPr/>
                    <a:lstStyle/>
                    <a:p>
                      <a:pPr marL="0" marR="0" lvl="0" indent="0" algn="l" defTabSz="957870" rtl="0" eaLnBrk="1" fontAlgn="auto" latinLnBrk="0" hangingPunct="1">
                        <a:lnSpc>
                          <a:spcPct val="100000"/>
                        </a:lnSpc>
                        <a:spcBef>
                          <a:spcPts val="0"/>
                        </a:spcBef>
                        <a:spcAft>
                          <a:spcPts val="0"/>
                        </a:spcAft>
                        <a:buClrTx/>
                        <a:buSzTx/>
                        <a:buFontTx/>
                        <a:buNone/>
                        <a:tabLst/>
                        <a:defRPr/>
                      </a:pPr>
                      <a:r>
                        <a:rPr lang="en-US" sz="1100" b="0" dirty="0">
                          <a:solidFill>
                            <a:schemeClr val="tx1">
                              <a:lumMod val="75000"/>
                              <a:lumOff val="25000"/>
                            </a:schemeClr>
                          </a:solidFill>
                        </a:rPr>
                        <a:t>Lease Late Charge Waiver</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63985300"/>
                  </a:ext>
                </a:extLst>
              </a:tr>
              <a:tr h="457200">
                <a:tc>
                  <a:txBody>
                    <a:bodyPr/>
                    <a:lstStyle/>
                    <a:p>
                      <a:pPr algn="r"/>
                      <a:r>
                        <a:rPr lang="en-US" sz="1200" b="1" dirty="0">
                          <a:solidFill>
                            <a:schemeClr val="bg1"/>
                          </a:solidFill>
                        </a:rPr>
                        <a:t>Application System Name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4913B"/>
                    </a:solidFill>
                  </a:tcPr>
                </a:tc>
                <a:tc gridSpan="3">
                  <a:txBody>
                    <a:bodyPr/>
                    <a:lstStyle/>
                    <a:p>
                      <a:r>
                        <a:rPr lang="en-US" sz="1100" b="0" dirty="0">
                          <a:solidFill>
                            <a:schemeClr val="tx1">
                              <a:lumMod val="75000"/>
                              <a:lumOff val="25000"/>
                            </a:schemeClr>
                          </a:solidFill>
                        </a:rPr>
                        <a:t>LeMans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00627942"/>
                  </a:ext>
                </a:extLst>
              </a:tr>
              <a:tr h="553762">
                <a:tc>
                  <a:txBody>
                    <a:bodyPr/>
                    <a:lstStyle/>
                    <a:p>
                      <a:pPr algn="r"/>
                      <a:r>
                        <a:rPr lang="en-US" sz="1200" b="1" dirty="0">
                          <a:solidFill>
                            <a:schemeClr val="bg1"/>
                          </a:solidFill>
                        </a:rPr>
                        <a:t>Function Names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algn="just"/>
                      <a:r>
                        <a:rPr lang="en-US" sz="1100" dirty="0">
                          <a:solidFill>
                            <a:schemeClr val="tx1">
                              <a:lumMod val="75000"/>
                              <a:lumOff val="25000"/>
                            </a:schemeClr>
                          </a:solidFill>
                        </a:rPr>
                        <a:t>Lease Inquiry, Waive Late Charge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52651184"/>
                  </a:ext>
                </a:extLst>
              </a:tr>
              <a:tr h="553762">
                <a:tc>
                  <a:txBody>
                    <a:bodyPr/>
                    <a:lstStyle/>
                    <a:p>
                      <a:pPr algn="r"/>
                      <a:r>
                        <a:rPr lang="en-US" sz="1200" b="1" dirty="0">
                          <a:solidFill>
                            <a:schemeClr val="bg1"/>
                          </a:solidFill>
                        </a:rPr>
                        <a:t>Function Identifiers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r>
                        <a:rPr lang="en-US" sz="1100" b="0" dirty="0">
                          <a:solidFill>
                            <a:schemeClr val="tx1">
                              <a:lumMod val="75000"/>
                              <a:lumOff val="25000"/>
                            </a:schemeClr>
                          </a:solidFill>
                        </a:rPr>
                        <a:t>Lease Menu</a:t>
                      </a:r>
                      <a:r>
                        <a:rPr lang="en-US" sz="1100" b="0" baseline="0" dirty="0">
                          <a:solidFill>
                            <a:schemeClr val="tx1">
                              <a:lumMod val="75000"/>
                              <a:lumOff val="25000"/>
                            </a:schemeClr>
                          </a:solidFill>
                        </a:rPr>
                        <a:t> Option 3.4, Lease Menu Option 3.5 </a:t>
                      </a:r>
                      <a:endParaRPr lang="en-US" sz="1100" b="0" dirty="0">
                        <a:solidFill>
                          <a:schemeClr val="tx1">
                            <a:lumMod val="75000"/>
                            <a:lumOff val="25000"/>
                          </a:schemeClr>
                        </a:solidFill>
                      </a:endParaRP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200" b="1" dirty="0">
                          <a:solidFill>
                            <a:schemeClr val="bg1"/>
                          </a:solidFill>
                        </a:rPr>
                        <a:t>Function Type</a:t>
                      </a:r>
                      <a:endParaRPr lang="en-US" sz="1100" b="1" dirty="0">
                        <a:solidFill>
                          <a:schemeClr val="tx1"/>
                        </a:solidFill>
                      </a:endParaRP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r>
                        <a:rPr lang="en-US" sz="1200" b="0" dirty="0">
                          <a:solidFill>
                            <a:schemeClr val="tx1">
                              <a:lumMod val="75000"/>
                              <a:lumOff val="25000"/>
                            </a:schemeClr>
                          </a:solidFill>
                        </a:rPr>
                        <a:t>Online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64818930"/>
                  </a:ext>
                </a:extLst>
              </a:tr>
              <a:tr h="1298879">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Function Steps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indent="-228600" algn="just">
                        <a:buFont typeface="+mj-lt"/>
                        <a:buAutoNum type="arabicPeriod"/>
                      </a:pPr>
                      <a:r>
                        <a:rPr lang="en-US" sz="1100" dirty="0">
                          <a:solidFill>
                            <a:schemeClr val="tx1">
                              <a:lumMod val="75000"/>
                              <a:lumOff val="25000"/>
                            </a:schemeClr>
                          </a:solidFill>
                        </a:rPr>
                        <a:t>Using Lease Menu</a:t>
                      </a:r>
                      <a:r>
                        <a:rPr lang="en-US" sz="1100" baseline="0" dirty="0">
                          <a:solidFill>
                            <a:schemeClr val="tx1">
                              <a:lumMod val="75000"/>
                              <a:lumOff val="25000"/>
                            </a:schemeClr>
                          </a:solidFill>
                        </a:rPr>
                        <a:t> Option </a:t>
                      </a:r>
                      <a:r>
                        <a:rPr lang="en-US" sz="1100" dirty="0">
                          <a:solidFill>
                            <a:schemeClr val="tx1">
                              <a:lumMod val="75000"/>
                              <a:lumOff val="25000"/>
                            </a:schemeClr>
                          </a:solidFill>
                        </a:rPr>
                        <a:t>3.4 Lease Inquiry screen, look up the</a:t>
                      </a:r>
                      <a:r>
                        <a:rPr lang="en-US" sz="1100" baseline="0" dirty="0">
                          <a:solidFill>
                            <a:schemeClr val="tx1">
                              <a:lumMod val="75000"/>
                              <a:lumOff val="25000"/>
                            </a:schemeClr>
                          </a:solidFill>
                        </a:rPr>
                        <a:t> Financial </a:t>
                      </a:r>
                      <a:r>
                        <a:rPr lang="en-US" sz="1100" dirty="0">
                          <a:solidFill>
                            <a:schemeClr val="tx1">
                              <a:lumMod val="75000"/>
                              <a:lumOff val="25000"/>
                            </a:schemeClr>
                          </a:solidFill>
                        </a:rPr>
                        <a:t>Account Number and set</a:t>
                      </a:r>
                      <a:r>
                        <a:rPr lang="en-US" sz="1100" baseline="0" dirty="0">
                          <a:solidFill>
                            <a:schemeClr val="tx1">
                              <a:lumMod val="75000"/>
                              <a:lumOff val="25000"/>
                            </a:schemeClr>
                          </a:solidFill>
                        </a:rPr>
                        <a:t> up Region Number, Branch Number, Branch State combination for 3.5 screen</a:t>
                      </a:r>
                      <a:endParaRPr lang="en-US" sz="1100" dirty="0">
                        <a:solidFill>
                          <a:schemeClr val="tx1">
                            <a:lumMod val="75000"/>
                            <a:lumOff val="25000"/>
                          </a:schemeClr>
                        </a:solidFill>
                      </a:endParaRPr>
                    </a:p>
                    <a:p>
                      <a:pPr marL="228600" indent="-228600" algn="just">
                        <a:buFont typeface="+mj-lt"/>
                        <a:buAutoNum type="arabicPeriod"/>
                      </a:pPr>
                      <a:r>
                        <a:rPr lang="en-US" sz="1100" dirty="0">
                          <a:solidFill>
                            <a:schemeClr val="tx1">
                              <a:lumMod val="75000"/>
                              <a:lumOff val="25000"/>
                            </a:schemeClr>
                          </a:solidFill>
                        </a:rPr>
                        <a:t>Using Lease Menu Option 3.5 Waive</a:t>
                      </a:r>
                      <a:r>
                        <a:rPr lang="en-US" sz="1100" baseline="0" dirty="0">
                          <a:solidFill>
                            <a:schemeClr val="tx1">
                              <a:lumMod val="75000"/>
                              <a:lumOff val="25000"/>
                            </a:schemeClr>
                          </a:solidFill>
                        </a:rPr>
                        <a:t> Late Charge screen, review Current Late Charges Receivable Amount and waive Requested Late Charge Amount</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dirty="0">
                          <a:solidFill>
                            <a:schemeClr val="tx1">
                              <a:lumMod val="75000"/>
                              <a:lumOff val="25000"/>
                            </a:schemeClr>
                          </a:solidFill>
                        </a:rPr>
                        <a:t>Using Lease Menu Option 3.5 Waive</a:t>
                      </a:r>
                      <a:r>
                        <a:rPr lang="en-US" sz="1100" baseline="0" dirty="0">
                          <a:solidFill>
                            <a:schemeClr val="tx1">
                              <a:lumMod val="75000"/>
                              <a:lumOff val="25000"/>
                            </a:schemeClr>
                          </a:solidFill>
                        </a:rPr>
                        <a:t> Late Charge screen, review Current Late Charges Receivable Amount and verify correctness of Lease Waiver transaction</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9059533"/>
                  </a:ext>
                </a:extLst>
              </a:tr>
              <a:tr h="1524000">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Observations &amp; Learnings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Salesforce CEP Case publisher allows negative Amount value in Late Charge Case. LeMans 3.5 Waive Late Charge screen accepts negative Amount value that results into increase of Current Late Charges Receivable Amount</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Salesforce CEP Late Charge Waiver Amount value can be higher than LeMans Current Late Charges Receivable Amount then agent waives the Amount value present in LeMans</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Salesforce CEP Late Charge Waiver Case can have some Amount value but LeMans Current Late Charges Receivable Amount can be $0.00 then agent does not waive any Amount and resolves the case</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To correct Late Charge Waiver Transaction Amount, agent posts multiple 3.5 Waive Late Charge transactions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607889">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Action Items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Salesforce CEP User Story W-011040 is created to not allow negative values in Late Charge Case publisher</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Business Requirement needs to be defined for the scenario of Salesforce CEP Late Charge Waiver Amount value is greater than LeMans Current Late Charges Receivable Amount</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271147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EF8F64E1-8DCB-A44D-B480-8EAB705BC498}" type="slidenum">
              <a:rPr lang="en-US" altLang="en-US" smtClean="0"/>
              <a:pPr/>
              <a:t>5</a:t>
            </a:fld>
            <a:endParaRPr lang="en-US" altLang="en-US" dirty="0"/>
          </a:p>
        </p:txBody>
      </p:sp>
      <p:sp>
        <p:nvSpPr>
          <p:cNvPr id="3" name="Title 2"/>
          <p:cNvSpPr>
            <a:spLocks noGrp="1"/>
          </p:cNvSpPr>
          <p:nvPr>
            <p:ph type="title"/>
          </p:nvPr>
        </p:nvSpPr>
        <p:spPr/>
        <p:txBody>
          <a:bodyPr/>
          <a:lstStyle/>
          <a:p>
            <a:r>
              <a:rPr lang="en-US" dirty="0">
                <a:solidFill>
                  <a:schemeClr val="tx1">
                    <a:lumMod val="75000"/>
                    <a:lumOff val="25000"/>
                  </a:schemeClr>
                </a:solidFill>
              </a:rPr>
              <a:t>CSC Genchi Genbutsu Summary: </a:t>
            </a:r>
            <a:r>
              <a:rPr lang="en-US" dirty="0">
                <a:solidFill>
                  <a:schemeClr val="tx1">
                    <a:lumMod val="50000"/>
                    <a:lumOff val="50000"/>
                  </a:schemeClr>
                </a:solidFill>
              </a:rPr>
              <a:t>‘Retail Late Charge Waiver’ Observations &amp; Action Items</a:t>
            </a:r>
          </a:p>
        </p:txBody>
      </p:sp>
      <p:graphicFrame>
        <p:nvGraphicFramePr>
          <p:cNvPr id="5" name="Table 4">
            <a:extLst>
              <a:ext uri="{FF2B5EF4-FFF2-40B4-BE49-F238E27FC236}">
                <a16:creationId xmlns:a16="http://schemas.microsoft.com/office/drawing/2014/main" id="{E0E7721B-0FCE-4A05-AFD2-1E720C695749}"/>
              </a:ext>
            </a:extLst>
          </p:cNvPr>
          <p:cNvGraphicFramePr>
            <a:graphicFrameLocks noGrp="1"/>
          </p:cNvGraphicFramePr>
          <p:nvPr>
            <p:extLst/>
          </p:nvPr>
        </p:nvGraphicFramePr>
        <p:xfrm>
          <a:off x="378068" y="838201"/>
          <a:ext cx="11501317" cy="5638799"/>
        </p:xfrm>
        <a:graphic>
          <a:graphicData uri="http://schemas.openxmlformats.org/drawingml/2006/table">
            <a:tbl>
              <a:tblPr firstRow="1" bandRow="1">
                <a:tableStyleId>{5C22544A-7EE6-4342-B048-85BDC9FD1C3A}</a:tableStyleId>
              </a:tblPr>
              <a:tblGrid>
                <a:gridCol w="2060332">
                  <a:extLst>
                    <a:ext uri="{9D8B030D-6E8A-4147-A177-3AD203B41FA5}">
                      <a16:colId xmlns:a16="http://schemas.microsoft.com/office/drawing/2014/main" val="805105071"/>
                    </a:ext>
                  </a:extLst>
                </a:gridCol>
                <a:gridCol w="5105400">
                  <a:extLst>
                    <a:ext uri="{9D8B030D-6E8A-4147-A177-3AD203B41FA5}">
                      <a16:colId xmlns:a16="http://schemas.microsoft.com/office/drawing/2014/main" val="3101211552"/>
                    </a:ext>
                  </a:extLst>
                </a:gridCol>
                <a:gridCol w="1295400">
                  <a:extLst>
                    <a:ext uri="{9D8B030D-6E8A-4147-A177-3AD203B41FA5}">
                      <a16:colId xmlns:a16="http://schemas.microsoft.com/office/drawing/2014/main" val="3014560560"/>
                    </a:ext>
                  </a:extLst>
                </a:gridCol>
                <a:gridCol w="3040185">
                  <a:extLst>
                    <a:ext uri="{9D8B030D-6E8A-4147-A177-3AD203B41FA5}">
                      <a16:colId xmlns:a16="http://schemas.microsoft.com/office/drawing/2014/main" val="291405204"/>
                    </a:ext>
                  </a:extLst>
                </a:gridCol>
              </a:tblGrid>
              <a:tr h="438201">
                <a:tc>
                  <a:txBody>
                    <a:bodyPr/>
                    <a:lstStyle/>
                    <a:p>
                      <a:pPr algn="r"/>
                      <a:r>
                        <a:rPr lang="en-US" sz="1200" b="1" dirty="0">
                          <a:solidFill>
                            <a:schemeClr val="bg1"/>
                          </a:solidFill>
                        </a:rPr>
                        <a:t>Process Name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70C0"/>
                    </a:solidFill>
                  </a:tcPr>
                </a:tc>
                <a:tc gridSpan="3">
                  <a:txBody>
                    <a:bodyPr/>
                    <a:lstStyle/>
                    <a:p>
                      <a:pPr marL="0" marR="0" lvl="0" indent="0" algn="l" defTabSz="957870" rtl="0" eaLnBrk="1" fontAlgn="auto" latinLnBrk="0" hangingPunct="1">
                        <a:lnSpc>
                          <a:spcPct val="100000"/>
                        </a:lnSpc>
                        <a:spcBef>
                          <a:spcPts val="0"/>
                        </a:spcBef>
                        <a:spcAft>
                          <a:spcPts val="0"/>
                        </a:spcAft>
                        <a:buClrTx/>
                        <a:buSzTx/>
                        <a:buFontTx/>
                        <a:buNone/>
                        <a:tabLst/>
                        <a:defRPr/>
                      </a:pPr>
                      <a:r>
                        <a:rPr lang="en-US" sz="1100" b="0" dirty="0">
                          <a:solidFill>
                            <a:schemeClr val="tx1">
                              <a:lumMod val="75000"/>
                              <a:lumOff val="25000"/>
                            </a:schemeClr>
                          </a:solidFill>
                        </a:rPr>
                        <a:t>Retail</a:t>
                      </a:r>
                      <a:r>
                        <a:rPr lang="en-US" sz="1100" b="0" baseline="0" dirty="0">
                          <a:solidFill>
                            <a:schemeClr val="tx1">
                              <a:lumMod val="75000"/>
                              <a:lumOff val="25000"/>
                            </a:schemeClr>
                          </a:solidFill>
                        </a:rPr>
                        <a:t> </a:t>
                      </a:r>
                      <a:r>
                        <a:rPr lang="en-US" sz="1100" b="0" dirty="0">
                          <a:solidFill>
                            <a:schemeClr val="tx1">
                              <a:lumMod val="75000"/>
                              <a:lumOff val="25000"/>
                            </a:schemeClr>
                          </a:solidFill>
                        </a:rPr>
                        <a:t>Late Charge Waiver</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63985300"/>
                  </a:ext>
                </a:extLst>
              </a:tr>
              <a:tr h="365168">
                <a:tc>
                  <a:txBody>
                    <a:bodyPr/>
                    <a:lstStyle/>
                    <a:p>
                      <a:pPr algn="r"/>
                      <a:r>
                        <a:rPr lang="en-US" sz="1200" b="1" dirty="0">
                          <a:solidFill>
                            <a:schemeClr val="bg1"/>
                          </a:solidFill>
                        </a:rPr>
                        <a:t>Application System Name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74913B"/>
                    </a:solidFill>
                  </a:tcPr>
                </a:tc>
                <a:tc gridSpan="3">
                  <a:txBody>
                    <a:bodyPr/>
                    <a:lstStyle/>
                    <a:p>
                      <a:r>
                        <a:rPr lang="en-US" sz="1100" b="0" dirty="0">
                          <a:solidFill>
                            <a:schemeClr val="tx1">
                              <a:lumMod val="75000"/>
                              <a:lumOff val="25000"/>
                            </a:schemeClr>
                          </a:solidFill>
                        </a:rPr>
                        <a:t>Shaw</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00627942"/>
                  </a:ext>
                </a:extLst>
              </a:tr>
              <a:tr h="365168">
                <a:tc>
                  <a:txBody>
                    <a:bodyPr/>
                    <a:lstStyle/>
                    <a:p>
                      <a:pPr algn="r"/>
                      <a:r>
                        <a:rPr lang="en-US" sz="1200" b="1" dirty="0">
                          <a:solidFill>
                            <a:schemeClr val="bg1"/>
                          </a:solidFill>
                        </a:rPr>
                        <a:t>Function Names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algn="just"/>
                      <a:r>
                        <a:rPr lang="en-US" sz="1100" dirty="0">
                          <a:solidFill>
                            <a:schemeClr val="tx1">
                              <a:lumMod val="75000"/>
                              <a:lumOff val="25000"/>
                            </a:schemeClr>
                          </a:solidFill>
                        </a:rPr>
                        <a:t>Batch Total,</a:t>
                      </a:r>
                      <a:r>
                        <a:rPr lang="en-US" sz="1100" baseline="0" dirty="0">
                          <a:solidFill>
                            <a:schemeClr val="tx1">
                              <a:lumMod val="75000"/>
                              <a:lumOff val="25000"/>
                            </a:schemeClr>
                          </a:solidFill>
                        </a:rPr>
                        <a:t> Monetary Transaction, Batch Control Total, Batch Free, Note Status</a:t>
                      </a:r>
                      <a:endParaRPr lang="en-US" sz="1100" dirty="0">
                        <a:solidFill>
                          <a:schemeClr val="tx1">
                            <a:lumMod val="75000"/>
                            <a:lumOff val="25000"/>
                          </a:schemeClr>
                        </a:solidFill>
                      </a:endParaRP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52651184"/>
                  </a:ext>
                </a:extLst>
              </a:tr>
              <a:tr h="438201">
                <a:tc>
                  <a:txBody>
                    <a:bodyPr/>
                    <a:lstStyle/>
                    <a:p>
                      <a:pPr algn="r"/>
                      <a:r>
                        <a:rPr lang="en-US" sz="1200" b="1" dirty="0">
                          <a:solidFill>
                            <a:schemeClr val="bg1"/>
                          </a:solidFill>
                        </a:rPr>
                        <a:t>Function Identifiers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r>
                        <a:rPr lang="en-US" sz="1100" b="0" dirty="0">
                          <a:solidFill>
                            <a:schemeClr val="tx1">
                              <a:lumMod val="75000"/>
                              <a:lumOff val="25000"/>
                            </a:schemeClr>
                          </a:solidFill>
                        </a:rPr>
                        <a:t>ILBT, ILTX, ILBB, ILBF, ILNS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200" b="1" dirty="0">
                          <a:solidFill>
                            <a:schemeClr val="bg1"/>
                          </a:solidFill>
                        </a:rPr>
                        <a:t>Function Type</a:t>
                      </a:r>
                      <a:endParaRPr lang="en-US" sz="1100" b="1" dirty="0">
                        <a:solidFill>
                          <a:schemeClr val="tx1"/>
                        </a:solidFill>
                      </a:endParaRP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r>
                        <a:rPr lang="en-US" sz="1200" b="0" dirty="0">
                          <a:solidFill>
                            <a:schemeClr val="tx1">
                              <a:lumMod val="75000"/>
                              <a:lumOff val="25000"/>
                            </a:schemeClr>
                          </a:solidFill>
                        </a:rPr>
                        <a:t>Online</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64818930"/>
                  </a:ext>
                </a:extLst>
              </a:tr>
              <a:tr h="1387637">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Function Steps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indent="-228600" algn="just">
                        <a:buFont typeface="+mj-lt"/>
                        <a:buAutoNum type="arabicPeriod"/>
                      </a:pPr>
                      <a:r>
                        <a:rPr lang="en-US" sz="1100" dirty="0">
                          <a:solidFill>
                            <a:schemeClr val="tx1">
                              <a:lumMod val="75000"/>
                              <a:lumOff val="25000"/>
                            </a:schemeClr>
                          </a:solidFill>
                        </a:rPr>
                        <a:t>Pick up</a:t>
                      </a:r>
                      <a:r>
                        <a:rPr lang="en-US" sz="1100" baseline="0" dirty="0">
                          <a:solidFill>
                            <a:schemeClr val="tx1">
                              <a:lumMod val="75000"/>
                              <a:lumOff val="25000"/>
                            </a:schemeClr>
                          </a:solidFill>
                        </a:rPr>
                        <a:t> the Batch Number from the range 170 – 179 allocated for ILTX – 36-L (Late Charge Waiver) transaction </a:t>
                      </a:r>
                      <a:endParaRPr lang="en-US" sz="1100" dirty="0">
                        <a:solidFill>
                          <a:schemeClr val="tx1">
                            <a:lumMod val="75000"/>
                            <a:lumOff val="25000"/>
                          </a:schemeClr>
                        </a:solidFill>
                      </a:endParaRPr>
                    </a:p>
                    <a:p>
                      <a:pPr marL="228600" indent="-228600" algn="just">
                        <a:buFont typeface="+mj-lt"/>
                        <a:buAutoNum type="arabicPeriod"/>
                      </a:pPr>
                      <a:r>
                        <a:rPr lang="en-US" sz="1100" dirty="0">
                          <a:solidFill>
                            <a:schemeClr val="tx1">
                              <a:lumMod val="75000"/>
                              <a:lumOff val="25000"/>
                            </a:schemeClr>
                          </a:solidFill>
                        </a:rPr>
                        <a:t>Using ILBT, initialize</a:t>
                      </a:r>
                      <a:r>
                        <a:rPr lang="en-US" sz="1100" baseline="0" dirty="0">
                          <a:solidFill>
                            <a:schemeClr val="tx1">
                              <a:lumMod val="75000"/>
                              <a:lumOff val="25000"/>
                            </a:schemeClr>
                          </a:solidFill>
                        </a:rPr>
                        <a:t> Batch Total for Late Charge Credit Amount to $0.00</a:t>
                      </a:r>
                      <a:endParaRPr lang="en-US" sz="1100" dirty="0">
                        <a:solidFill>
                          <a:schemeClr val="tx1">
                            <a:lumMod val="75000"/>
                            <a:lumOff val="25000"/>
                          </a:schemeClr>
                        </a:solidFill>
                      </a:endParaRPr>
                    </a:p>
                    <a:p>
                      <a:pPr marL="228600" indent="-228600" algn="just">
                        <a:buFont typeface="+mj-lt"/>
                        <a:buAutoNum type="arabicPeriod"/>
                      </a:pPr>
                      <a:r>
                        <a:rPr lang="en-US" sz="1100" dirty="0">
                          <a:solidFill>
                            <a:schemeClr val="tx1">
                              <a:lumMod val="75000"/>
                              <a:lumOff val="25000"/>
                            </a:schemeClr>
                          </a:solidFill>
                        </a:rPr>
                        <a:t>Using ILTX,</a:t>
                      </a:r>
                      <a:r>
                        <a:rPr lang="en-US" sz="1100" baseline="0" dirty="0">
                          <a:solidFill>
                            <a:schemeClr val="tx1">
                              <a:lumMod val="75000"/>
                              <a:lumOff val="25000"/>
                            </a:schemeClr>
                          </a:solidFill>
                        </a:rPr>
                        <a:t> waive </a:t>
                      </a:r>
                      <a:r>
                        <a:rPr lang="en-US" sz="1100" dirty="0">
                          <a:solidFill>
                            <a:schemeClr val="tx1">
                              <a:lumMod val="75000"/>
                              <a:lumOff val="25000"/>
                            </a:schemeClr>
                          </a:solidFill>
                        </a:rPr>
                        <a:t>Late Charge </a:t>
                      </a:r>
                      <a:r>
                        <a:rPr lang="en-US" sz="1100" baseline="0" dirty="0">
                          <a:solidFill>
                            <a:schemeClr val="tx1">
                              <a:lumMod val="75000"/>
                              <a:lumOff val="25000"/>
                            </a:schemeClr>
                          </a:solidFill>
                        </a:rPr>
                        <a:t>amount for the amount present in Salesforce CEP Case</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dirty="0">
                          <a:solidFill>
                            <a:schemeClr val="tx1">
                              <a:lumMod val="75000"/>
                              <a:lumOff val="25000"/>
                            </a:schemeClr>
                          </a:solidFill>
                        </a:rPr>
                        <a:t>Using ILBB, note Total Late Charge Processed Credit Amount for the Batch Number after all waivers</a:t>
                      </a:r>
                      <a:r>
                        <a:rPr lang="en-US" sz="1100" baseline="0" dirty="0">
                          <a:solidFill>
                            <a:schemeClr val="tx1">
                              <a:lumMod val="75000"/>
                              <a:lumOff val="25000"/>
                            </a:schemeClr>
                          </a:solidFill>
                        </a:rPr>
                        <a:t> for a Branch are processed </a:t>
                      </a:r>
                      <a:endParaRPr lang="en-US" sz="1100" dirty="0">
                        <a:solidFill>
                          <a:schemeClr val="tx1">
                            <a:lumMod val="75000"/>
                            <a:lumOff val="25000"/>
                          </a:schemeClr>
                        </a:solidFill>
                      </a:endParaRP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Using ILBT, set Batch Total for Late Charge Control Credit Amount</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Using ILBF, free up the Batch Number at the end of the day</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When requested Late Charge Waive Amount is greater than Unpaid Late Charge Amount in Salesforce CEP, account is reviewed in Shaw using ILNS </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9059533"/>
                  </a:ext>
                </a:extLst>
              </a:tr>
              <a:tr h="1533705">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Observations &amp; Learnings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Review of waiver transactions is not performed after processing the transaction </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Full Unpaid Late Charge Amount is waived for accounts present in Ready for Charge off Account queue </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Transaction Description code is auto populated to ‘TFSE’ in ILTX screen</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Batch Number is randomly picked up from the available range by the agent</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Duplicate case is present in Salesforce CEP to waive Late Charge Amount</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TCPR processes the Late Charge Waiver of all Branch 40 (TCPR) accounts</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To correct transaction, ILTX is used to delete transaction before it is processed in nightly batch cycle</a:t>
                      </a:r>
                    </a:p>
                    <a:p>
                      <a:pPr marL="228600" marR="0" indent="-228600" algn="just" defTabSz="95787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1100" baseline="0" dirty="0">
                          <a:solidFill>
                            <a:schemeClr val="tx1">
                              <a:lumMod val="75000"/>
                              <a:lumOff val="25000"/>
                            </a:schemeClr>
                          </a:solidFill>
                        </a:rPr>
                        <a:t>System frees up Batch Number so manual ILBF is not needed</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1110719">
                <a:tc>
                  <a:txBody>
                    <a:bodyPr/>
                    <a:lstStyle/>
                    <a:p>
                      <a:pPr marL="0" marR="0" lvl="0" indent="0" algn="r" defTabSz="95787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mn-lt"/>
                          <a:ea typeface="+mn-ea"/>
                          <a:cs typeface="+mn-cs"/>
                        </a:rPr>
                        <a:t>Action Items</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gridSpan="3">
                  <a:txBody>
                    <a:bodyPr/>
                    <a:lstStyle/>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For account ready for Charge off, full Unpaid Late Charge Amount is waived. Design for automation is required to derive the full Unpaid Late Charge Amount from ILNS screen </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Business requirement needs to be defined to determine Transaction Description Code for automated Late Charge Waiver transaction</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Business requirement needs to be defined for TCPR Accounts</a:t>
                      </a:r>
                    </a:p>
                    <a:p>
                      <a:pPr marL="228600" marR="0" indent="-228600" algn="just" defTabSz="957870" rtl="0" eaLnBrk="1" fontAlgn="auto" latinLnBrk="0" hangingPunct="1">
                        <a:lnSpc>
                          <a:spcPct val="100000"/>
                        </a:lnSpc>
                        <a:spcBef>
                          <a:spcPts val="0"/>
                        </a:spcBef>
                        <a:spcAft>
                          <a:spcPts val="0"/>
                        </a:spcAft>
                        <a:buClrTx/>
                        <a:buSzTx/>
                        <a:buFont typeface="+mj-lt"/>
                        <a:buAutoNum type="arabicPeriod"/>
                        <a:tabLst/>
                        <a:defRPr/>
                      </a:pPr>
                      <a:r>
                        <a:rPr lang="en-US" sz="1100" baseline="0" dirty="0">
                          <a:solidFill>
                            <a:schemeClr val="tx1">
                              <a:lumMod val="75000"/>
                              <a:lumOff val="25000"/>
                            </a:schemeClr>
                          </a:solidFill>
                        </a:rPr>
                        <a:t>Further analysis is required to create a new Batch Number</a:t>
                      </a:r>
                    </a:p>
                  </a:txBody>
                  <a:tcPr marL="182880" marR="1828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232056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10BB94F1-10C4-410E-85AD-8D8BCEA8D018}"/>
              </a:ext>
            </a:extLst>
          </p:cNvPr>
          <p:cNvGrpSpPr/>
          <p:nvPr/>
        </p:nvGrpSpPr>
        <p:grpSpPr>
          <a:xfrm>
            <a:off x="-4" y="0"/>
            <a:ext cx="12192004" cy="6858000"/>
            <a:chOff x="-4" y="0"/>
            <a:chExt cx="12192004" cy="6858000"/>
          </a:xfrm>
        </p:grpSpPr>
        <p:grpSp>
          <p:nvGrpSpPr>
            <p:cNvPr id="9" name="Group 8">
              <a:extLst>
                <a:ext uri="{FF2B5EF4-FFF2-40B4-BE49-F238E27FC236}">
                  <a16:creationId xmlns:a16="http://schemas.microsoft.com/office/drawing/2014/main" id="{E21ABEBB-C7F7-41FA-AD20-DA0FEF6110B7}"/>
                </a:ext>
              </a:extLst>
            </p:cNvPr>
            <p:cNvGrpSpPr/>
            <p:nvPr/>
          </p:nvGrpSpPr>
          <p:grpSpPr>
            <a:xfrm>
              <a:off x="-4" y="0"/>
              <a:ext cx="12192004" cy="6858000"/>
              <a:chOff x="-4" y="0"/>
              <a:chExt cx="12192004" cy="6858000"/>
            </a:xfrm>
          </p:grpSpPr>
          <p:pic>
            <p:nvPicPr>
              <p:cNvPr id="102402" name="Picture 2"/>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4952995" y="0"/>
                <a:ext cx="7239005" cy="6858000"/>
              </a:xfrm>
              <a:prstGeom prst="rect">
                <a:avLst/>
              </a:prstGeom>
              <a:gradFill flip="none" rotWithShape="1">
                <a:gsLst>
                  <a:gs pos="65000">
                    <a:schemeClr val="tx1">
                      <a:lumMod val="85000"/>
                      <a:lumOff val="15000"/>
                    </a:schemeClr>
                  </a:gs>
                  <a:gs pos="59000">
                    <a:schemeClr val="bg1">
                      <a:alpha val="0"/>
                    </a:schemeClr>
                  </a:gs>
                </a:gsLst>
                <a:path path="circle">
                  <a:fillToRect l="50000" t="50000" r="50000" b="50000"/>
                </a:path>
                <a:tileRect/>
              </a:gradFill>
              <a:ln>
                <a:noFill/>
              </a:ln>
            </p:spPr>
            <p:style>
              <a:lnRef idx="3">
                <a:schemeClr val="lt1"/>
              </a:lnRef>
              <a:fillRef idx="1">
                <a:schemeClr val="accent2"/>
              </a:fillRef>
              <a:effectRef idx="1">
                <a:schemeClr val="accent2"/>
              </a:effectRef>
              <a:fontRef idx="minor">
                <a:schemeClr val="lt1"/>
              </a:fontRef>
            </p:style>
            <p:txBody>
              <a:bodyPr anchor="ctr"/>
              <a:lstStyle/>
              <a:p>
                <a:pPr algn="ctr">
                  <a:spcAft>
                    <a:spcPts val="1200"/>
                  </a:spcAft>
                  <a:defRPr/>
                </a:pPr>
                <a:endParaRPr lang="en-US" dirty="0">
                  <a:solidFill>
                    <a:schemeClr val="accent2">
                      <a:lumMod val="50000"/>
                    </a:schemeClr>
                  </a:solidFill>
                </a:endParaRPr>
              </a:p>
            </p:txBody>
          </p:sp>
          <p:grpSp>
            <p:nvGrpSpPr>
              <p:cNvPr id="2" name="Group 1">
                <a:extLst>
                  <a:ext uri="{FF2B5EF4-FFF2-40B4-BE49-F238E27FC236}">
                    <a16:creationId xmlns:a16="http://schemas.microsoft.com/office/drawing/2014/main" id="{944AA2B3-3345-44CE-99F7-E68502FEA99F}"/>
                  </a:ext>
                </a:extLst>
              </p:cNvPr>
              <p:cNvGrpSpPr/>
              <p:nvPr/>
            </p:nvGrpSpPr>
            <p:grpSpPr>
              <a:xfrm>
                <a:off x="-4" y="609600"/>
                <a:ext cx="4953001" cy="6248400"/>
                <a:chOff x="-4" y="609600"/>
                <a:chExt cx="4953001" cy="6248400"/>
              </a:xfrm>
            </p:grpSpPr>
            <p:pic>
              <p:nvPicPr>
                <p:cNvPr id="8" name="Picture 7">
                  <a:extLst>
                    <a:ext uri="{FF2B5EF4-FFF2-40B4-BE49-F238E27FC236}">
                      <a16:creationId xmlns:a16="http://schemas.microsoft.com/office/drawing/2014/main" id="{03DECDCC-33DC-409A-B6AF-65064978E90A}"/>
                    </a:ext>
                  </a:extLst>
                </p:cNvPr>
                <p:cNvPicPr>
                  <a:picLocks noChangeAspect="1"/>
                </p:cNvPicPr>
                <p:nvPr/>
              </p:nvPicPr>
              <p:blipFill>
                <a:blip r:embed="rId5"/>
                <a:stretch>
                  <a:fillRect/>
                </a:stretch>
              </p:blipFill>
              <p:spPr>
                <a:xfrm rot="10800000">
                  <a:off x="0" y="4495800"/>
                  <a:ext cx="1914324" cy="1204170"/>
                </a:xfrm>
                <a:prstGeom prst="rect">
                  <a:avLst/>
                </a:prstGeom>
              </p:spPr>
            </p:pic>
            <p:pic>
              <p:nvPicPr>
                <p:cNvPr id="6" name="Picture 5">
                  <a:extLst>
                    <a:ext uri="{FF2B5EF4-FFF2-40B4-BE49-F238E27FC236}">
                      <a16:creationId xmlns:a16="http://schemas.microsoft.com/office/drawing/2014/main" id="{F010AEFD-1735-42D7-89E8-9A11426B4A5C}"/>
                    </a:ext>
                  </a:extLst>
                </p:cNvPr>
                <p:cNvPicPr>
                  <a:picLocks noChangeAspect="1"/>
                </p:cNvPicPr>
                <p:nvPr/>
              </p:nvPicPr>
              <p:blipFill>
                <a:blip r:embed="rId5"/>
                <a:stretch>
                  <a:fillRect/>
                </a:stretch>
              </p:blipFill>
              <p:spPr>
                <a:xfrm rot="10800000">
                  <a:off x="1142999" y="1447799"/>
                  <a:ext cx="2666998" cy="3809999"/>
                </a:xfrm>
                <a:prstGeom prst="rect">
                  <a:avLst/>
                </a:prstGeom>
              </p:spPr>
            </p:pic>
            <p:pic>
              <p:nvPicPr>
                <p:cNvPr id="5" name="Picture 4">
                  <a:extLst>
                    <a:ext uri="{FF2B5EF4-FFF2-40B4-BE49-F238E27FC236}">
                      <a16:creationId xmlns:a16="http://schemas.microsoft.com/office/drawing/2014/main" id="{74CFE8B2-A468-46DB-A7DE-5F8161184914}"/>
                    </a:ext>
                  </a:extLst>
                </p:cNvPr>
                <p:cNvPicPr>
                  <a:picLocks noChangeAspect="1"/>
                </p:cNvPicPr>
                <p:nvPr/>
              </p:nvPicPr>
              <p:blipFill>
                <a:blip r:embed="rId6"/>
                <a:stretch>
                  <a:fillRect/>
                </a:stretch>
              </p:blipFill>
              <p:spPr>
                <a:xfrm rot="16200000">
                  <a:off x="1638300" y="3543302"/>
                  <a:ext cx="5334000" cy="1295395"/>
                </a:xfrm>
                <a:prstGeom prst="rect">
                  <a:avLst/>
                </a:prstGeom>
              </p:spPr>
            </p:pic>
            <p:pic>
              <p:nvPicPr>
                <p:cNvPr id="11" name="Picture 10">
                  <a:extLst>
                    <a:ext uri="{FF2B5EF4-FFF2-40B4-BE49-F238E27FC236}">
                      <a16:creationId xmlns:a16="http://schemas.microsoft.com/office/drawing/2014/main" id="{DBFB6DE7-F96D-4979-84B9-B6076EC21BB7}"/>
                    </a:ext>
                  </a:extLst>
                </p:cNvPr>
                <p:cNvPicPr>
                  <a:picLocks noChangeAspect="1"/>
                </p:cNvPicPr>
                <p:nvPr/>
              </p:nvPicPr>
              <p:blipFill>
                <a:blip r:embed="rId6"/>
                <a:stretch>
                  <a:fillRect/>
                </a:stretch>
              </p:blipFill>
              <p:spPr>
                <a:xfrm>
                  <a:off x="-4" y="609600"/>
                  <a:ext cx="4952998" cy="1009611"/>
                </a:xfrm>
                <a:prstGeom prst="rect">
                  <a:avLst/>
                </a:prstGeom>
              </p:spPr>
            </p:pic>
            <p:pic>
              <p:nvPicPr>
                <p:cNvPr id="12" name="Picture 11">
                  <a:extLst>
                    <a:ext uri="{FF2B5EF4-FFF2-40B4-BE49-F238E27FC236}">
                      <a16:creationId xmlns:a16="http://schemas.microsoft.com/office/drawing/2014/main" id="{5BF89984-A656-42A6-B4F0-7A0859742EB5}"/>
                    </a:ext>
                  </a:extLst>
                </p:cNvPr>
                <p:cNvPicPr>
                  <a:picLocks noChangeAspect="1"/>
                </p:cNvPicPr>
                <p:nvPr/>
              </p:nvPicPr>
              <p:blipFill>
                <a:blip r:embed="rId5"/>
                <a:stretch>
                  <a:fillRect/>
                </a:stretch>
              </p:blipFill>
              <p:spPr>
                <a:xfrm rot="16200000" flipV="1">
                  <a:off x="824353" y="1690243"/>
                  <a:ext cx="1627891" cy="3276601"/>
                </a:xfrm>
                <a:prstGeom prst="rect">
                  <a:avLst/>
                </a:prstGeom>
              </p:spPr>
            </p:pic>
            <p:pic>
              <p:nvPicPr>
                <p:cNvPr id="7" name="Picture 6">
                  <a:extLst>
                    <a:ext uri="{FF2B5EF4-FFF2-40B4-BE49-F238E27FC236}">
                      <a16:creationId xmlns:a16="http://schemas.microsoft.com/office/drawing/2014/main" id="{2AA16BB1-1BCE-4FF4-AEFC-30DF14D41772}"/>
                    </a:ext>
                  </a:extLst>
                </p:cNvPr>
                <p:cNvPicPr>
                  <a:picLocks noChangeAspect="1"/>
                </p:cNvPicPr>
                <p:nvPr/>
              </p:nvPicPr>
              <p:blipFill>
                <a:blip r:embed="rId5"/>
                <a:stretch>
                  <a:fillRect/>
                </a:stretch>
              </p:blipFill>
              <p:spPr>
                <a:xfrm>
                  <a:off x="2609810" y="3429000"/>
                  <a:ext cx="1047790" cy="3429000"/>
                </a:xfrm>
                <a:prstGeom prst="rect">
                  <a:avLst/>
                </a:prstGeom>
              </p:spPr>
            </p:pic>
          </p:grpSp>
        </p:grpSp>
        <p:pic>
          <p:nvPicPr>
            <p:cNvPr id="4" name="Picture 2">
              <a:extLst>
                <a:ext uri="{FF2B5EF4-FFF2-40B4-BE49-F238E27FC236}">
                  <a16:creationId xmlns:a16="http://schemas.microsoft.com/office/drawing/2014/main" id="{4F5FF402-CB00-485E-89CC-BC0CE40A99E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29768" y="5890065"/>
              <a:ext cx="1499796" cy="725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585467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12192000" cy="6858001"/>
            <a:chOff x="0" y="0"/>
            <a:chExt cx="12192000" cy="7085885"/>
          </a:xfrm>
        </p:grpSpPr>
        <p:pic>
          <p:nvPicPr>
            <p:cNvPr id="6" name="Picture 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0" y="3228015"/>
              <a:ext cx="12192000" cy="38578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8" name="TextBox 7"/>
            <p:cNvSpPr txBox="1">
              <a:spLocks noChangeArrowheads="1"/>
            </p:cNvSpPr>
            <p:nvPr/>
          </p:nvSpPr>
          <p:spPr bwMode="auto">
            <a:xfrm>
              <a:off x="0" y="3463425"/>
              <a:ext cx="12192000" cy="3375373"/>
            </a:xfrm>
            <a:prstGeom prst="rect">
              <a:avLst/>
            </a:prstGeom>
            <a:noFill/>
            <a:ln w="9525">
              <a:noFill/>
              <a:miter lim="800000"/>
              <a:headEnd/>
              <a:tailEnd/>
            </a:ln>
          </p:spPr>
          <p:txBody>
            <a:bodyPr wrap="square" lIns="365760" tIns="47893" rIns="365760" bIns="47893">
              <a:spAutoFit/>
            </a:bodyPr>
            <a:lstStyle/>
            <a:p>
              <a:pPr algn="just">
                <a:spcAft>
                  <a:spcPts val="1200"/>
                </a:spcAft>
                <a:defRPr/>
              </a:pPr>
              <a:r>
                <a:rPr lang="en-US" sz="1200" dirty="0">
                  <a:solidFill>
                    <a:schemeClr val="tx1">
                      <a:lumMod val="50000"/>
                      <a:lumOff val="50000"/>
                    </a:schemeClr>
                  </a:solidFill>
                  <a:latin typeface="Perpetua" panose="02020502060401020303" pitchFamily="18" charset="0"/>
                </a:rPr>
                <a:t>Copyright © 2012-2017 Steerwise Inc. All Rights Reserved.</a:t>
              </a:r>
            </a:p>
            <a:p>
              <a:pPr algn="just">
                <a:spcAft>
                  <a:spcPts val="1200"/>
                </a:spcAft>
                <a:defRPr/>
              </a:pPr>
              <a:r>
                <a:rPr lang="en-US" sz="1200" dirty="0">
                  <a:solidFill>
                    <a:schemeClr val="tx1">
                      <a:lumMod val="50000"/>
                      <a:lumOff val="50000"/>
                    </a:schemeClr>
                  </a:solidFill>
                  <a:latin typeface="Perpetua" panose="02020502060401020303" pitchFamily="18" charset="0"/>
                </a:rPr>
                <a:t>Steerwise Inc. disclaims all warranties with regard to this material and contents herein, including all implied warranties of suitability and fitness for any particular purpose. In no event shall Steerwise Inc. be liable for any special, incidental, indirect or consequential damages or any damages whatsoever resulting from loss of use, data or profits, whether in an action of contract, negligence or other tortious action, arising out of or in connection with the use or inability to use this material or performance of this material.</a:t>
              </a:r>
            </a:p>
            <a:p>
              <a:pPr algn="just">
                <a:spcAft>
                  <a:spcPts val="1200"/>
                </a:spcAft>
                <a:defRPr/>
              </a:pPr>
              <a:r>
                <a:rPr lang="en-US" sz="1200" dirty="0">
                  <a:solidFill>
                    <a:schemeClr val="tx1">
                      <a:lumMod val="50000"/>
                      <a:lumOff val="50000"/>
                    </a:schemeClr>
                  </a:solidFill>
                  <a:latin typeface="Perpetua" panose="02020502060401020303" pitchFamily="18" charset="0"/>
                </a:rPr>
                <a:t>All or specific content in this material is protected by copyright, and permission must be obtained from the owner prior to any prohibited reproduction, storage in a retrieval system, or transmission in any form or by any means, electronic, mechanical, photocopying, recording or likewise. No one is allowed to remove or modify proprietary markings or legends, logos, trademarks, trade secrets, copyright and rights notices from this material under any circumstances.</a:t>
              </a:r>
            </a:p>
            <a:p>
              <a:pPr algn="just">
                <a:spcAft>
                  <a:spcPts val="1200"/>
                </a:spcAft>
                <a:defRPr/>
              </a:pPr>
              <a:r>
                <a:rPr lang="en-US" sz="1200" dirty="0">
                  <a:solidFill>
                    <a:schemeClr val="tx1">
                      <a:lumMod val="50000"/>
                      <a:lumOff val="50000"/>
                    </a:schemeClr>
                  </a:solidFill>
                  <a:latin typeface="Perpetua" panose="02020502060401020303" pitchFamily="18" charset="0"/>
                </a:rPr>
                <a:t>This copyrighted material is intended for use by the licensed customers only. None of the information found here can be used for commercial gain of any kind including resale or reproduction for profit. No one is allowed to copy or sell or distribute any of the material or contents thereof or any derivate works to any party as their own, or of any other party, without explicitly obtaining either a commercial or non-commercial license from Steerwise Inc. </a:t>
              </a:r>
            </a:p>
            <a:p>
              <a:pPr algn="just">
                <a:spcAft>
                  <a:spcPts val="1200"/>
                </a:spcAft>
                <a:defRPr/>
              </a:pPr>
              <a:r>
                <a:rPr lang="en-US" sz="1100" b="1" dirty="0">
                  <a:solidFill>
                    <a:schemeClr val="tx1">
                      <a:lumMod val="50000"/>
                      <a:lumOff val="50000"/>
                    </a:schemeClr>
                  </a:solidFill>
                  <a:latin typeface="+mj-lt"/>
                </a:rPr>
                <a:t>Business Technology Architecture®</a:t>
              </a:r>
              <a:r>
                <a:rPr lang="en-US" sz="1100" dirty="0">
                  <a:solidFill>
                    <a:schemeClr val="tx1">
                      <a:lumMod val="50000"/>
                      <a:lumOff val="50000"/>
                    </a:schemeClr>
                  </a:solidFill>
                  <a:latin typeface="+mj-lt"/>
                </a:rPr>
                <a:t> </a:t>
              </a:r>
              <a:r>
                <a:rPr lang="en-US" sz="1200" dirty="0">
                  <a:solidFill>
                    <a:schemeClr val="tx1">
                      <a:lumMod val="50000"/>
                      <a:lumOff val="50000"/>
                    </a:schemeClr>
                  </a:solidFill>
                  <a:latin typeface="Perpetua" panose="02020502060401020303" pitchFamily="18" charset="0"/>
                </a:rPr>
                <a:t>is a registered trademark of Steerwise Inc. </a:t>
              </a:r>
              <a:r>
                <a:rPr lang="en-US" sz="1100" b="1" dirty="0">
                  <a:solidFill>
                    <a:schemeClr val="tx1">
                      <a:lumMod val="50000"/>
                      <a:lumOff val="50000"/>
                    </a:schemeClr>
                  </a:solidFill>
                  <a:latin typeface="+mj-lt"/>
                </a:rPr>
                <a:t>Business Value First™, Innowise™, Alignwise™, Performwise™, Meaning-Oriented-Modeling™, </a:t>
              </a:r>
              <a:r>
                <a:rPr lang="en-US" sz="1100" b="1" dirty="0">
                  <a:solidFill>
                    <a:prstClr val="black">
                      <a:lumMod val="50000"/>
                      <a:lumOff val="50000"/>
                    </a:prstClr>
                  </a:solidFill>
                  <a:latin typeface="Calibri"/>
                </a:rPr>
                <a:t>Meaning-Oriented-Integration™</a:t>
              </a:r>
              <a:r>
                <a:rPr lang="en-US" sz="1100" b="1" dirty="0">
                  <a:solidFill>
                    <a:schemeClr val="tx1">
                      <a:lumMod val="50000"/>
                      <a:lumOff val="50000"/>
                    </a:schemeClr>
                  </a:solidFill>
                  <a:latin typeface="+mj-lt"/>
                </a:rPr>
                <a:t>, Business Being™, Data Efficacy &amp; Data Excellence™ </a:t>
              </a:r>
              <a:r>
                <a:rPr lang="en-US" sz="1200" dirty="0">
                  <a:solidFill>
                    <a:schemeClr val="tx1">
                      <a:lumMod val="50000"/>
                      <a:lumOff val="50000"/>
                    </a:schemeClr>
                  </a:solidFill>
                  <a:latin typeface="Perpetua" panose="02020502060401020303" pitchFamily="18" charset="0"/>
                </a:rPr>
                <a:t>are trademarks of Steerwise Inc.</a:t>
              </a:r>
            </a:p>
            <a:p>
              <a:pPr algn="just">
                <a:spcAft>
                  <a:spcPts val="1200"/>
                </a:spcAft>
                <a:defRPr/>
              </a:pPr>
              <a:r>
                <a:rPr lang="en-US" sz="1200" dirty="0">
                  <a:solidFill>
                    <a:schemeClr val="tx1">
                      <a:lumMod val="50000"/>
                      <a:lumOff val="50000"/>
                    </a:schemeClr>
                  </a:solidFill>
                  <a:latin typeface="Perpetua" panose="02020502060401020303" pitchFamily="18" charset="0"/>
                </a:rPr>
                <a:t>Any inquiries regarding this material, requests for usage rights for the material or contents included herein, should be sent by email to </a:t>
              </a:r>
              <a:r>
                <a:rPr lang="en-US" sz="1200" i="1" dirty="0">
                  <a:solidFill>
                    <a:schemeClr val="tx1">
                      <a:lumMod val="50000"/>
                      <a:lumOff val="50000"/>
                    </a:schemeClr>
                  </a:solidFill>
                  <a:latin typeface="Perpetua" panose="02020502060401020303" pitchFamily="18" charset="0"/>
                </a:rPr>
                <a:t>info@steerwise.com</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 y="76200"/>
              <a:ext cx="1500188" cy="72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Slide Number Placeholder 3"/>
          <p:cNvSpPr>
            <a:spLocks noGrp="1"/>
          </p:cNvSpPr>
          <p:nvPr>
            <p:ph type="sldNum" sz="quarter" idx="4"/>
          </p:nvPr>
        </p:nvSpPr>
        <p:spPr/>
        <p:txBody>
          <a:bodyPr/>
          <a:lstStyle/>
          <a:p>
            <a:fld id="{EF8F64E1-8DCB-A44D-B480-8EAB705BC498}" type="slidenum">
              <a:rPr lang="en-US" altLang="en-US" smtClean="0"/>
              <a:pPr/>
              <a:t>7</a:t>
            </a:fld>
            <a:endParaRPr lang="en-US" altLang="en-US" dirty="0"/>
          </a:p>
        </p:txBody>
      </p:sp>
    </p:spTree>
    <p:extLst>
      <p:ext uri="{BB962C8B-B14F-4D97-AF65-F5344CB8AC3E}">
        <p14:creationId xmlns:p14="http://schemas.microsoft.com/office/powerpoint/2010/main" val="3817444778"/>
      </p:ext>
    </p:extLst>
  </p:cSld>
  <p:clrMapOvr>
    <a:masterClrMapping/>
  </p:clrMapOvr>
</p:sld>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DCEEBA0C4532A4A9F139A409820C453" ma:contentTypeVersion="12" ma:contentTypeDescription="Create a new document." ma:contentTypeScope="" ma:versionID="8da28eaa2ea8df2d697019c524f2fea2">
  <xsd:schema xmlns:xsd="http://www.w3.org/2001/XMLSchema" xmlns:xs="http://www.w3.org/2001/XMLSchema" xmlns:p="http://schemas.microsoft.com/office/2006/metadata/properties" xmlns:ns2="087842c4-cfda-4fad-9fff-f4e0c1e38979" xmlns:ns3="0f4e825d-ae3e-4afd-a1cd-5f5ed0903a07" targetNamespace="http://schemas.microsoft.com/office/2006/metadata/properties" ma:root="true" ma:fieldsID="c4fe9d5c29efb8e9f42174f6c22777e0" ns2:_="" ns3:_="">
    <xsd:import namespace="087842c4-cfda-4fad-9fff-f4e0c1e38979"/>
    <xsd:import namespace="0f4e825d-ae3e-4afd-a1cd-5f5ed0903a0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7842c4-cfda-4fad-9fff-f4e0c1e389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f4e825d-ae3e-4afd-a1cd-5f5ed0903a0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81E5809-9D15-4E5A-A26B-0A370169FFCC}">
  <ds:schemaRefs>
    <ds:schemaRef ds:uri="http://purl.org/dc/dcmitype/"/>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2f3a8e00-6e5e-4804-b990-9706d75d0711"/>
    <ds:schemaRef ds:uri="http://www.w3.org/XML/1998/namespace"/>
  </ds:schemaRefs>
</ds:datastoreItem>
</file>

<file path=customXml/itemProps2.xml><?xml version="1.0" encoding="utf-8"?>
<ds:datastoreItem xmlns:ds="http://schemas.openxmlformats.org/officeDocument/2006/customXml" ds:itemID="{E67105FC-C821-4532-8803-9BD86E5DFEF7}"/>
</file>

<file path=customXml/itemProps3.xml><?xml version="1.0" encoding="utf-8"?>
<ds:datastoreItem xmlns:ds="http://schemas.openxmlformats.org/officeDocument/2006/customXml" ds:itemID="{188F8ABD-95C0-4AB5-8081-C782EF55BBF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150862</TotalTime>
  <Words>1236</Words>
  <Application>Microsoft Office PowerPoint</Application>
  <PresentationFormat>Widescreen</PresentationFormat>
  <Paragraphs>109</Paragraphs>
  <Slides>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Arial Rounded MT Bold</vt:lpstr>
      <vt:lpstr>Calibri</vt:lpstr>
      <vt:lpstr>Garamond</vt:lpstr>
      <vt:lpstr>Perpetua</vt:lpstr>
      <vt:lpstr>Wingdings</vt:lpstr>
      <vt:lpstr>Office Theme</vt:lpstr>
      <vt:lpstr>PowerPoint Presentation</vt:lpstr>
      <vt:lpstr>PowerPoint Presentation</vt:lpstr>
      <vt:lpstr>CSC Genchi Genbutsu Summary: Overview</vt:lpstr>
      <vt:lpstr>CSC Genchi Genbutsu Summary: ‘Lease Late Charge Waiver’ Observations &amp; Action Items</vt:lpstr>
      <vt:lpstr>CSC Genchi Genbutsu Summary: ‘Retail Late Charge Waiver’ Observations &amp; Action Items</vt:lpstr>
      <vt:lpstr>PowerPoint Presentation</vt:lpstr>
      <vt:lpstr>PowerPoint Presentation</vt:lpstr>
    </vt:vector>
  </TitlesOfParts>
  <Company>Steerwise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Steerwise TFS CSC Genchi Genbutsu Observations Report</dc:title>
  <dc:creator>Steerwise Inc.</dc:creator>
  <cp:lastModifiedBy>Siva Arumugam</cp:lastModifiedBy>
  <cp:revision>4510</cp:revision>
  <cp:lastPrinted>2016-01-15T02:10:45Z</cp:lastPrinted>
  <dcterms:created xsi:type="dcterms:W3CDTF">2006-08-16T00:00:00Z</dcterms:created>
  <dcterms:modified xsi:type="dcterms:W3CDTF">2019-02-28T22:45:37Z</dcterms:modified>
  <cp:category>Confidential to Steerwise and Toyota Motor Credit Corporation</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0x0101003DCEEBA0C4532A4A9F139A409820C453</vt:lpwstr>
  </property>
</Properties>
</file>